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haru Chandan Blood Drip" panose="02000500000000000000" pitchFamily="2" charset="0"/>
      <p:regular r:id="rId25"/>
    </p:embeddedFont>
    <p:embeddedFont>
      <p:font typeface="Charu Chandan Blood Drip Bold" panose="02000500000000000000" pitchFamily="2" charset="0"/>
      <p:regular r:id="rId26"/>
      <p:bold r:id="rId27"/>
    </p:embeddedFont>
    <p:embeddedFont>
      <p:font typeface="Pathway Gothic One" panose="02000506050000020004" pitchFamily="2" charset="77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19" autoAdjust="0"/>
  </p:normalViewPr>
  <p:slideViewPr>
    <p:cSldViewPr>
      <p:cViewPr varScale="1">
        <p:scale>
          <a:sx n="83" d="100"/>
          <a:sy n="83" d="100"/>
        </p:scale>
        <p:origin x="224" y="-4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8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9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30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31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32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33.jpe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34.jpe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jpeg"/><Relationship Id="rId2" Type="http://schemas.openxmlformats.org/officeDocument/2006/relationships/image" Target="../media/image5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jpe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1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17" Type="http://schemas.openxmlformats.org/officeDocument/2006/relationships/image" Target="../media/image23.jpeg"/><Relationship Id="rId2" Type="http://schemas.openxmlformats.org/officeDocument/2006/relationships/image" Target="../media/image5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1.jpeg"/><Relationship Id="rId10" Type="http://schemas.openxmlformats.org/officeDocument/2006/relationships/image" Target="../media/image9.svg"/><Relationship Id="rId19" Type="http://schemas.openxmlformats.org/officeDocument/2006/relationships/image" Target="../media/image25.jpe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6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7.jpe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670" y="-8317081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3" y="0"/>
                </a:lnTo>
                <a:lnTo>
                  <a:pt x="18954643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380039" y="20604"/>
            <a:ext cx="11377226" cy="469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000000"/>
                </a:solidFill>
                <a:latin typeface="Charu Chandan Blood Drip"/>
                <a:ea typeface="Charu Chandan Blood Drip"/>
                <a:cs typeface="Charu Chandan Blood Drip"/>
                <a:sym typeface="Charu Chandan Blood Drip"/>
              </a:rPr>
              <a:t>Les bizarreries de </a:t>
            </a:r>
          </a:p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haru Chandan Blood Drip"/>
                <a:ea typeface="Charu Chandan Blood Drip"/>
                <a:cs typeface="Charu Chandan Blood Drip"/>
                <a:sym typeface="Charu Chandan Blood Drip"/>
              </a:rPr>
              <a:t>l’Ecole Jeanne </a:t>
            </a:r>
          </a:p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haru Chandan Blood Drip"/>
                <a:ea typeface="Charu Chandan Blood Drip"/>
                <a:cs typeface="Charu Chandan Blood Drip"/>
                <a:sym typeface="Charu Chandan Blood Drip"/>
              </a:rPr>
              <a:t>d’Arc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93934" y="8653669"/>
            <a:ext cx="10749435" cy="163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3"/>
              </a:lnSpc>
            </a:pPr>
            <a:r>
              <a:rPr lang="en-US" sz="4695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Candice, Esteban, Nahel , Léana, Margot, Jason,  Raphaël, </a:t>
            </a:r>
          </a:p>
          <a:p>
            <a:pPr algn="ctr">
              <a:lnSpc>
                <a:spcPts val="6573"/>
              </a:lnSpc>
            </a:pPr>
            <a:r>
              <a:rPr lang="en-US" sz="4695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Shanice et Maitresse Agathe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563590" y="1811047"/>
            <a:ext cx="15160820" cy="744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  7 - 1 = 6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Six personnes ont été mangé par Croc-mort.  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4 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38225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2244989" y="2889571"/>
            <a:ext cx="3380894" cy="4507858"/>
          </a:xfrm>
          <a:custGeom>
            <a:avLst/>
            <a:gdLst/>
            <a:ahLst/>
            <a:cxnLst/>
            <a:rect l="l" t="t" r="r" b="b"/>
            <a:pathLst>
              <a:path w="3380894" h="4507858">
                <a:moveTo>
                  <a:pt x="0" y="0"/>
                </a:moveTo>
                <a:lnTo>
                  <a:pt x="3380893" y="0"/>
                </a:lnTo>
                <a:lnTo>
                  <a:pt x="3380893" y="4507858"/>
                </a:lnTo>
                <a:lnTo>
                  <a:pt x="0" y="4507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22339"/>
            <a:ext cx="9460371" cy="139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9"/>
              </a:lnSpc>
            </a:pPr>
            <a:r>
              <a:rPr lang="en-US" sz="95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5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37134" y="1441549"/>
            <a:ext cx="9112261" cy="569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la classe  de Magali, mon  serpent a mangé 5 689 trombones le matin et  5 949 l’après -midi.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a- t- il  mangé de trombones au cours de la journée 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5 689 + 5 949 = 11 638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Il a mangé  11 638  trombones. 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5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501489" y="2824993"/>
            <a:ext cx="5688612" cy="4637015"/>
          </a:xfrm>
          <a:custGeom>
            <a:avLst/>
            <a:gdLst/>
            <a:ahLst/>
            <a:cxnLst/>
            <a:rect l="l" t="t" r="r" b="b"/>
            <a:pathLst>
              <a:path w="5688612" h="4637015">
                <a:moveTo>
                  <a:pt x="0" y="0"/>
                </a:moveTo>
                <a:lnTo>
                  <a:pt x="5688611" y="0"/>
                </a:lnTo>
                <a:lnTo>
                  <a:pt x="5688611" y="4637014"/>
                </a:lnTo>
                <a:lnTo>
                  <a:pt x="0" y="46370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86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6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3201" y="1943964"/>
            <a:ext cx="9666099" cy="378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la cour, il y a 14 raquettes de ping-pong. </a:t>
            </a: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Un vampire est passé et en a mangé 8. 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raquettes reste-t-il 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14 - 8 = 6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Il reste 6 raquettes de ping-pong.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6 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756856" y="2933546"/>
            <a:ext cx="5673806" cy="4199970"/>
          </a:xfrm>
          <a:custGeom>
            <a:avLst/>
            <a:gdLst/>
            <a:ahLst/>
            <a:cxnLst/>
            <a:rect l="l" t="t" r="r" b="b"/>
            <a:pathLst>
              <a:path w="5673806" h="4199970">
                <a:moveTo>
                  <a:pt x="0" y="0"/>
                </a:moveTo>
                <a:lnTo>
                  <a:pt x="5673806" y="0"/>
                </a:lnTo>
                <a:lnTo>
                  <a:pt x="5673806" y="4199970"/>
                </a:lnTo>
                <a:lnTo>
                  <a:pt x="0" y="4199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6919" b="-184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7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3201" y="1943964"/>
            <a:ext cx="9666099" cy="378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la cantine, je vois 150 cookies. Le monstre en mange 45.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cookies n’ont pas été mangés 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150 - 45 = 105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: Le monstre a laissé 105 cookies.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7 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501489" y="3264678"/>
            <a:ext cx="5688612" cy="3757643"/>
          </a:xfrm>
          <a:custGeom>
            <a:avLst/>
            <a:gdLst/>
            <a:ahLst/>
            <a:cxnLst/>
            <a:rect l="l" t="t" r="r" b="b"/>
            <a:pathLst>
              <a:path w="5688612" h="3757643">
                <a:moveTo>
                  <a:pt x="0" y="0"/>
                </a:moveTo>
                <a:lnTo>
                  <a:pt x="5688611" y="0"/>
                </a:lnTo>
                <a:lnTo>
                  <a:pt x="5688611" y="3757644"/>
                </a:lnTo>
                <a:lnTo>
                  <a:pt x="0" y="3757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0111" t="-16109" r="-5204" b="-148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8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75977" y="967222"/>
            <a:ext cx="9666099" cy="6644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Aujourd’hui, il y a 6 classes de 28 chaises dans l’école. </a:t>
            </a: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Trois jours plus tard,  il ne reste plus que 35 chaises dans l’école.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chaises ont été jetées par la fenêtre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601934"/>
            <a:ext cx="15160820" cy="3713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 dirty="0"/>
          </a:p>
          <a:p>
            <a:pPr algn="l">
              <a:lnSpc>
                <a:spcPts val="7421"/>
              </a:lnSpc>
            </a:pPr>
            <a:r>
              <a:rPr lang="en-US" sz="5301" u="sng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</a:t>
            </a:r>
            <a:r>
              <a:rPr lang="en-US" sz="5301" u="sng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: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6 x 28 = 168     /     168-35 = 133</a:t>
            </a:r>
          </a:p>
          <a:p>
            <a:pPr algn="l">
              <a:lnSpc>
                <a:spcPts val="7421"/>
              </a:lnSpc>
            </a:pPr>
            <a:endParaRPr lang="en-US" sz="530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</a:t>
            </a:r>
            <a:r>
              <a:rPr lang="en-US" sz="5301" u="sng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réponse</a:t>
            </a:r>
            <a:r>
              <a:rPr lang="en-US" sz="5301" u="sng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: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Il y a 133 chaises qui </a:t>
            </a:r>
            <a:r>
              <a:rPr lang="en-US" sz="5301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ont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</a:t>
            </a:r>
            <a:r>
              <a:rPr lang="en-US" sz="5301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été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</a:t>
            </a:r>
            <a:r>
              <a:rPr lang="en-US" sz="5301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jetées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par la </a:t>
            </a:r>
            <a:r>
              <a:rPr lang="en-US" sz="5301" dirty="0" err="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fenêtre</a:t>
            </a:r>
            <a:r>
              <a:rPr lang="en-US" sz="530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8 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756856" y="2880530"/>
            <a:ext cx="4189055" cy="4900306"/>
          </a:xfrm>
          <a:custGeom>
            <a:avLst/>
            <a:gdLst/>
            <a:ahLst/>
            <a:cxnLst/>
            <a:rect l="l" t="t" r="r" b="b"/>
            <a:pathLst>
              <a:path w="4189055" h="4900306">
                <a:moveTo>
                  <a:pt x="0" y="0"/>
                </a:moveTo>
                <a:lnTo>
                  <a:pt x="4189055" y="0"/>
                </a:lnTo>
                <a:lnTo>
                  <a:pt x="4189055" y="4900306"/>
                </a:lnTo>
                <a:lnTo>
                  <a:pt x="0" y="49003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2007" t="-19445" r="-19516" b="-3046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9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3201" y="1441549"/>
            <a:ext cx="9666099" cy="569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le bureau de Mme Dunand, des dossiers sont éparpillés. Cette école accueille 147 élèves. Parmi les 58 dossiers présents dans le bureau il en reste que 25.</a:t>
            </a: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</a:t>
            </a: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dossiers d’élèves ont disparu 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1" t="-15281" r="-15606" b="-15584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857995" y="885812"/>
            <a:ext cx="16572010" cy="8515375"/>
            <a:chOff x="0" y="0"/>
            <a:chExt cx="5605840" cy="28805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05840" cy="2880510"/>
            </a:xfrm>
            <a:custGeom>
              <a:avLst/>
              <a:gdLst/>
              <a:ahLst/>
              <a:cxnLst/>
              <a:rect l="l" t="t" r="r" b="b"/>
              <a:pathLst>
                <a:path w="5605840" h="2880510">
                  <a:moveTo>
                    <a:pt x="0" y="0"/>
                  </a:moveTo>
                  <a:lnTo>
                    <a:pt x="5605840" y="0"/>
                  </a:lnTo>
                  <a:lnTo>
                    <a:pt x="5605840" y="2880510"/>
                  </a:lnTo>
                  <a:lnTo>
                    <a:pt x="0" y="288051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1" b="-1200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543746" y="1430655"/>
            <a:ext cx="15200508" cy="728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Durant, votre absence nous avons gardé l’école et il s’est passé des choses très étranges ... </a:t>
            </a:r>
          </a:p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Saurez-vous nous aider à décrypter les énigmes que nous avons trouvées dans les différents lieux de l’école. </a:t>
            </a:r>
          </a:p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Peut-être parviendrons nous ensemble à découvrir les auteurs de ces bizarreries 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58-25 = 33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33 dossiers d’élèves ont disparu pendant les vacances.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9 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136657" y="1392694"/>
            <a:ext cx="10487475" cy="7865606"/>
          </a:xfrm>
          <a:custGeom>
            <a:avLst/>
            <a:gdLst/>
            <a:ahLst/>
            <a:cxnLst/>
            <a:rect l="l" t="t" r="r" b="b"/>
            <a:pathLst>
              <a:path w="10487475" h="7865606">
                <a:moveTo>
                  <a:pt x="0" y="0"/>
                </a:moveTo>
                <a:lnTo>
                  <a:pt x="10487475" y="0"/>
                </a:lnTo>
                <a:lnTo>
                  <a:pt x="10487475" y="7865606"/>
                </a:lnTo>
                <a:lnTo>
                  <a:pt x="0" y="786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15757811" cy="151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103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LES AUTEURS DES ENIGMES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295838" y="2555092"/>
            <a:ext cx="10169113" cy="6087863"/>
          </a:xfrm>
          <a:custGeom>
            <a:avLst/>
            <a:gdLst/>
            <a:ahLst/>
            <a:cxnLst/>
            <a:rect l="l" t="t" r="r" b="b"/>
            <a:pathLst>
              <a:path w="10169113" h="6087863">
                <a:moveTo>
                  <a:pt x="0" y="0"/>
                </a:moveTo>
                <a:lnTo>
                  <a:pt x="10169113" y="0"/>
                </a:lnTo>
                <a:lnTo>
                  <a:pt x="10169113" y="6087863"/>
                </a:lnTo>
                <a:lnTo>
                  <a:pt x="0" y="6087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52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31864"/>
            <a:ext cx="15757811" cy="157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29"/>
              </a:lnSpc>
            </a:pPr>
            <a:r>
              <a:rPr lang="en-US" sz="108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LES AUTEURS DÉMASQUÉS</a:t>
            </a:r>
          </a:p>
        </p:txBody>
      </p:sp>
      <p:sp>
        <p:nvSpPr>
          <p:cNvPr id="13" name="Freeform 13"/>
          <p:cNvSpPr/>
          <p:nvPr/>
        </p:nvSpPr>
        <p:spPr>
          <a:xfrm>
            <a:off x="6771949" y="5371100"/>
            <a:ext cx="836301" cy="1147583"/>
          </a:xfrm>
          <a:custGeom>
            <a:avLst/>
            <a:gdLst/>
            <a:ahLst/>
            <a:cxnLst/>
            <a:rect l="l" t="t" r="r" b="b"/>
            <a:pathLst>
              <a:path w="836301" h="1147583">
                <a:moveTo>
                  <a:pt x="0" y="0"/>
                </a:moveTo>
                <a:lnTo>
                  <a:pt x="836302" y="0"/>
                </a:lnTo>
                <a:lnTo>
                  <a:pt x="836302" y="1147583"/>
                </a:lnTo>
                <a:lnTo>
                  <a:pt x="0" y="1147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1" t="-15281" r="-15606" b="-15584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857995" y="885812"/>
            <a:ext cx="16572010" cy="8515375"/>
            <a:chOff x="0" y="0"/>
            <a:chExt cx="5605840" cy="28805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05840" cy="2880510"/>
            </a:xfrm>
            <a:custGeom>
              <a:avLst/>
              <a:gdLst/>
              <a:ahLst/>
              <a:cxnLst/>
              <a:rect l="l" t="t" r="r" b="b"/>
              <a:pathLst>
                <a:path w="5605840" h="2880510">
                  <a:moveTo>
                    <a:pt x="0" y="0"/>
                  </a:moveTo>
                  <a:lnTo>
                    <a:pt x="5605840" y="0"/>
                  </a:lnTo>
                  <a:lnTo>
                    <a:pt x="5605840" y="2880510"/>
                  </a:lnTo>
                  <a:lnTo>
                    <a:pt x="0" y="288051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1" b="-1200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543746" y="2649855"/>
            <a:ext cx="15200508" cy="484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Merci de nous avoir aidés à trouver les solutions aux  énigmes !!</a:t>
            </a:r>
          </a:p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FFFFF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Et... de ne pas trop en vouloir aux auteurs de ces petites blagues.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207722" y="3186768"/>
            <a:ext cx="4982378" cy="4588675"/>
          </a:xfrm>
          <a:custGeom>
            <a:avLst/>
            <a:gdLst/>
            <a:ahLst/>
            <a:cxnLst/>
            <a:rect l="l" t="t" r="r" b="b"/>
            <a:pathLst>
              <a:path w="4982378" h="4588675">
                <a:moveTo>
                  <a:pt x="0" y="0"/>
                </a:moveTo>
                <a:lnTo>
                  <a:pt x="4982378" y="0"/>
                </a:lnTo>
                <a:lnTo>
                  <a:pt x="4982378" y="4588675"/>
                </a:lnTo>
                <a:lnTo>
                  <a:pt x="0" y="4588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672" r="-8326" b="-749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rot="5400000">
            <a:off x="10093120" y="1516356"/>
            <a:ext cx="997414" cy="2343410"/>
          </a:xfrm>
          <a:custGeom>
            <a:avLst/>
            <a:gdLst/>
            <a:ahLst/>
            <a:cxnLst/>
            <a:rect l="l" t="t" r="r" b="b"/>
            <a:pathLst>
              <a:path w="997414" h="2343410">
                <a:moveTo>
                  <a:pt x="0" y="0"/>
                </a:moveTo>
                <a:lnTo>
                  <a:pt x="997414" y="0"/>
                </a:lnTo>
                <a:lnTo>
                  <a:pt x="997414" y="2343410"/>
                </a:lnTo>
                <a:lnTo>
                  <a:pt x="0" y="23434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5400000">
            <a:off x="15117704" y="1611653"/>
            <a:ext cx="1027970" cy="2122260"/>
          </a:xfrm>
          <a:custGeom>
            <a:avLst/>
            <a:gdLst/>
            <a:ahLst/>
            <a:cxnLst/>
            <a:rect l="l" t="t" r="r" b="b"/>
            <a:pathLst>
              <a:path w="1027970" h="2122260">
                <a:moveTo>
                  <a:pt x="0" y="0"/>
                </a:moveTo>
                <a:lnTo>
                  <a:pt x="1027969" y="0"/>
                </a:lnTo>
                <a:lnTo>
                  <a:pt x="1027969" y="2122260"/>
                </a:lnTo>
                <a:lnTo>
                  <a:pt x="0" y="21222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rot="-5400000">
            <a:off x="8062674" y="2717295"/>
            <a:ext cx="1207216" cy="2146162"/>
          </a:xfrm>
          <a:custGeom>
            <a:avLst/>
            <a:gdLst/>
            <a:ahLst/>
            <a:cxnLst/>
            <a:rect l="l" t="t" r="r" b="b"/>
            <a:pathLst>
              <a:path w="1207216" h="2146162">
                <a:moveTo>
                  <a:pt x="0" y="0"/>
                </a:moveTo>
                <a:lnTo>
                  <a:pt x="1207216" y="0"/>
                </a:lnTo>
                <a:lnTo>
                  <a:pt x="1207216" y="2146162"/>
                </a:lnTo>
                <a:lnTo>
                  <a:pt x="0" y="21461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 rot="-5400000">
            <a:off x="11822734" y="2725944"/>
            <a:ext cx="1184975" cy="2106623"/>
          </a:xfrm>
          <a:custGeom>
            <a:avLst/>
            <a:gdLst/>
            <a:ahLst/>
            <a:cxnLst/>
            <a:rect l="l" t="t" r="r" b="b"/>
            <a:pathLst>
              <a:path w="1184975" h="2106623">
                <a:moveTo>
                  <a:pt x="0" y="0"/>
                </a:moveTo>
                <a:lnTo>
                  <a:pt x="1184975" y="0"/>
                </a:lnTo>
                <a:lnTo>
                  <a:pt x="1184975" y="2106623"/>
                </a:lnTo>
                <a:lnTo>
                  <a:pt x="0" y="2106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1 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93201" y="2311678"/>
            <a:ext cx="9666099" cy="47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le                           , il y avait 45 </a:t>
            </a: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                    s  et 18               .     s. Elles ont toutes été écrasées. 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fleurs ont été abimées 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45 + 18 = 63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63 fleurs ont été abimées. 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1 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501489" y="2827208"/>
            <a:ext cx="6176779" cy="4632584"/>
          </a:xfrm>
          <a:custGeom>
            <a:avLst/>
            <a:gdLst/>
            <a:ahLst/>
            <a:cxnLst/>
            <a:rect l="l" t="t" r="r" b="b"/>
            <a:pathLst>
              <a:path w="6176779" h="4632584">
                <a:moveTo>
                  <a:pt x="0" y="0"/>
                </a:moveTo>
                <a:lnTo>
                  <a:pt x="6176779" y="0"/>
                </a:lnTo>
                <a:lnTo>
                  <a:pt x="6176779" y="4632584"/>
                </a:lnTo>
                <a:lnTo>
                  <a:pt x="0" y="4632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rot="5400000">
            <a:off x="12670300" y="1444079"/>
            <a:ext cx="719673" cy="442221"/>
          </a:xfrm>
          <a:custGeom>
            <a:avLst/>
            <a:gdLst/>
            <a:ahLst/>
            <a:cxnLst/>
            <a:rect l="l" t="t" r="r" b="b"/>
            <a:pathLst>
              <a:path w="719673" h="442221">
                <a:moveTo>
                  <a:pt x="0" y="0"/>
                </a:moveTo>
                <a:lnTo>
                  <a:pt x="719673" y="0"/>
                </a:lnTo>
                <a:lnTo>
                  <a:pt x="719673" y="442220"/>
                </a:lnTo>
                <a:lnTo>
                  <a:pt x="0" y="442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2008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5400000">
            <a:off x="10249430" y="1532828"/>
            <a:ext cx="795964" cy="2511917"/>
          </a:xfrm>
          <a:custGeom>
            <a:avLst/>
            <a:gdLst/>
            <a:ahLst/>
            <a:cxnLst/>
            <a:rect l="l" t="t" r="r" b="b"/>
            <a:pathLst>
              <a:path w="795964" h="2511917">
                <a:moveTo>
                  <a:pt x="0" y="0"/>
                </a:moveTo>
                <a:lnTo>
                  <a:pt x="795964" y="0"/>
                </a:lnTo>
                <a:lnTo>
                  <a:pt x="795964" y="2511916"/>
                </a:lnTo>
                <a:lnTo>
                  <a:pt x="0" y="25119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rot="-5400000">
            <a:off x="13023885" y="2400375"/>
            <a:ext cx="1058934" cy="2034412"/>
          </a:xfrm>
          <a:custGeom>
            <a:avLst/>
            <a:gdLst/>
            <a:ahLst/>
            <a:cxnLst/>
            <a:rect l="l" t="t" r="r" b="b"/>
            <a:pathLst>
              <a:path w="1058934" h="2034412">
                <a:moveTo>
                  <a:pt x="0" y="0"/>
                </a:moveTo>
                <a:lnTo>
                  <a:pt x="1058934" y="0"/>
                </a:lnTo>
                <a:lnTo>
                  <a:pt x="1058934" y="2034413"/>
                </a:lnTo>
                <a:lnTo>
                  <a:pt x="0" y="20344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 rot="-5400000">
            <a:off x="15423101" y="2492299"/>
            <a:ext cx="1047420" cy="1862080"/>
          </a:xfrm>
          <a:custGeom>
            <a:avLst/>
            <a:gdLst/>
            <a:ahLst/>
            <a:cxnLst/>
            <a:rect l="l" t="t" r="r" b="b"/>
            <a:pathLst>
              <a:path w="1047420" h="1862080">
                <a:moveTo>
                  <a:pt x="0" y="0"/>
                </a:moveTo>
                <a:lnTo>
                  <a:pt x="1047420" y="0"/>
                </a:lnTo>
                <a:lnTo>
                  <a:pt x="1047420" y="1862079"/>
                </a:lnTo>
                <a:lnTo>
                  <a:pt x="0" y="18620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2 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75977" y="1137791"/>
            <a:ext cx="8752049" cy="55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2"/>
              </a:lnSpc>
            </a:pPr>
            <a:r>
              <a:rPr lang="en-US" sz="5315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Nous avons retrouvé 4                                             sur le                             de Maitresse Séverine. Chaque arraignées a                        6              s</a:t>
            </a:r>
          </a:p>
          <a:p>
            <a:pPr algn="l">
              <a:lnSpc>
                <a:spcPts val="7442"/>
              </a:lnSpc>
            </a:pPr>
            <a:r>
              <a:rPr lang="en-US" sz="5315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qui ont bien grandi. </a:t>
            </a:r>
          </a:p>
          <a:p>
            <a:pPr algn="l">
              <a:lnSpc>
                <a:spcPts val="7442"/>
              </a:lnSpc>
            </a:pPr>
            <a:r>
              <a:rPr lang="en-US" sz="5315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d’araignées se sont promenées </a:t>
            </a:r>
          </a:p>
          <a:p>
            <a:pPr algn="l">
              <a:lnSpc>
                <a:spcPts val="7442"/>
              </a:lnSpc>
            </a:pPr>
            <a:r>
              <a:rPr lang="en-US" sz="5315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la classe ? </a:t>
            </a:r>
          </a:p>
        </p:txBody>
      </p:sp>
      <p:sp>
        <p:nvSpPr>
          <p:cNvPr id="18" name="Freeform 18"/>
          <p:cNvSpPr/>
          <p:nvPr/>
        </p:nvSpPr>
        <p:spPr>
          <a:xfrm rot="5400000">
            <a:off x="14450202" y="106397"/>
            <a:ext cx="719673" cy="3117584"/>
          </a:xfrm>
          <a:custGeom>
            <a:avLst/>
            <a:gdLst/>
            <a:ahLst/>
            <a:cxnLst/>
            <a:rect l="l" t="t" r="r" b="b"/>
            <a:pathLst>
              <a:path w="719673" h="3117584">
                <a:moveTo>
                  <a:pt x="0" y="0"/>
                </a:moveTo>
                <a:lnTo>
                  <a:pt x="719674" y="0"/>
                </a:lnTo>
                <a:lnTo>
                  <a:pt x="719674" y="3117584"/>
                </a:lnTo>
                <a:lnTo>
                  <a:pt x="0" y="31175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30512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6 x 4 = 24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24 arraignées se sont promenées dans la classe.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2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501489" y="3010271"/>
            <a:ext cx="5688612" cy="4266459"/>
          </a:xfrm>
          <a:custGeom>
            <a:avLst/>
            <a:gdLst/>
            <a:ahLst/>
            <a:cxnLst/>
            <a:rect l="l" t="t" r="r" b="b"/>
            <a:pathLst>
              <a:path w="5688612" h="4266459">
                <a:moveTo>
                  <a:pt x="0" y="0"/>
                </a:moveTo>
                <a:lnTo>
                  <a:pt x="5688611" y="0"/>
                </a:lnTo>
                <a:lnTo>
                  <a:pt x="5688611" y="4266458"/>
                </a:lnTo>
                <a:lnTo>
                  <a:pt x="0" y="4266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3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3201" y="1467714"/>
            <a:ext cx="9666099" cy="47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la cour, il y a un monstre qui a déchiré 13 pneus en 4 chacun. </a:t>
            </a:r>
          </a:p>
          <a:p>
            <a:pPr algn="l">
              <a:lnSpc>
                <a:spcPts val="7569"/>
              </a:lnSpc>
            </a:pPr>
            <a:endParaRPr lang="en-US" sz="5406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569"/>
              </a:lnSpc>
            </a:pPr>
            <a:r>
              <a:rPr lang="en-US" sz="5406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y a t-il de morceaux de pneus déchirés au total 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756856" y="2762898"/>
            <a:ext cx="15160820" cy="464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1"/>
              </a:lnSpc>
            </a:pPr>
            <a:endParaRPr/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Calcul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13 x 4 = 52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  <a:p>
            <a:pPr algn="l">
              <a:lnSpc>
                <a:spcPts val="7421"/>
              </a:lnSpc>
            </a:pPr>
            <a:r>
              <a:rPr lang="en-US" sz="5301" u="sng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Phrase réponse :</a:t>
            </a:r>
            <a:r>
              <a:rPr lang="en-US" sz="5301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 Il y a 52 morceaux de pneus déchirés. </a:t>
            </a:r>
          </a:p>
          <a:p>
            <a:pPr algn="l">
              <a:lnSpc>
                <a:spcPts val="7421"/>
              </a:lnSpc>
            </a:pPr>
            <a:endParaRPr lang="en-US" sz="5301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RÉPONSE 3 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" t="-3618" r="-26326" b="-852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333322" y="-219022"/>
            <a:ext cx="18954644" cy="18954644"/>
          </a:xfrm>
          <a:custGeom>
            <a:avLst/>
            <a:gdLst/>
            <a:ahLst/>
            <a:cxnLst/>
            <a:rect l="l" t="t" r="r" b="b"/>
            <a:pathLst>
              <a:path w="18954644" h="18954644">
                <a:moveTo>
                  <a:pt x="0" y="0"/>
                </a:moveTo>
                <a:lnTo>
                  <a:pt x="18954644" y="0"/>
                </a:lnTo>
                <a:lnTo>
                  <a:pt x="18954644" y="18954644"/>
                </a:lnTo>
                <a:lnTo>
                  <a:pt x="0" y="18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14570559" y="7133516"/>
            <a:ext cx="3335776" cy="3018877"/>
          </a:xfrm>
          <a:custGeom>
            <a:avLst/>
            <a:gdLst/>
            <a:ahLst/>
            <a:cxnLst/>
            <a:rect l="l" t="t" r="r" b="b"/>
            <a:pathLst>
              <a:path w="3335776" h="3018877">
                <a:moveTo>
                  <a:pt x="0" y="0"/>
                </a:moveTo>
                <a:lnTo>
                  <a:pt x="3335775" y="0"/>
                </a:lnTo>
                <a:lnTo>
                  <a:pt x="3335775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061664" y="7135440"/>
            <a:ext cx="3128436" cy="3015030"/>
          </a:xfrm>
          <a:custGeom>
            <a:avLst/>
            <a:gdLst/>
            <a:ahLst/>
            <a:cxnLst/>
            <a:rect l="l" t="t" r="r" b="b"/>
            <a:pathLst>
              <a:path w="3128436" h="3015030">
                <a:moveTo>
                  <a:pt x="0" y="0"/>
                </a:moveTo>
                <a:lnTo>
                  <a:pt x="3128436" y="0"/>
                </a:lnTo>
                <a:lnTo>
                  <a:pt x="3128436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961860" y="7135440"/>
            <a:ext cx="2822822" cy="3015030"/>
          </a:xfrm>
          <a:custGeom>
            <a:avLst/>
            <a:gdLst/>
            <a:ahLst/>
            <a:cxnLst/>
            <a:rect l="l" t="t" r="r" b="b"/>
            <a:pathLst>
              <a:path w="2822822" h="3015030">
                <a:moveTo>
                  <a:pt x="0" y="0"/>
                </a:moveTo>
                <a:lnTo>
                  <a:pt x="2822822" y="0"/>
                </a:lnTo>
                <a:lnTo>
                  <a:pt x="2822822" y="3015030"/>
                </a:lnTo>
                <a:lnTo>
                  <a:pt x="0" y="3015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975977" y="7133516"/>
            <a:ext cx="2200007" cy="3018877"/>
          </a:xfrm>
          <a:custGeom>
            <a:avLst/>
            <a:gdLst/>
            <a:ahLst/>
            <a:cxnLst/>
            <a:rect l="l" t="t" r="r" b="b"/>
            <a:pathLst>
              <a:path w="2200007" h="3018877">
                <a:moveTo>
                  <a:pt x="0" y="0"/>
                </a:moveTo>
                <a:lnTo>
                  <a:pt x="2200006" y="0"/>
                </a:lnTo>
                <a:lnTo>
                  <a:pt x="2200006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7924" y="7133516"/>
            <a:ext cx="3037864" cy="3018877"/>
          </a:xfrm>
          <a:custGeom>
            <a:avLst/>
            <a:gdLst/>
            <a:ahLst/>
            <a:cxnLst/>
            <a:rect l="l" t="t" r="r" b="b"/>
            <a:pathLst>
              <a:path w="3037864" h="3018877">
                <a:moveTo>
                  <a:pt x="0" y="0"/>
                </a:moveTo>
                <a:lnTo>
                  <a:pt x="3037864" y="0"/>
                </a:lnTo>
                <a:lnTo>
                  <a:pt x="3037864" y="3018877"/>
                </a:lnTo>
                <a:lnTo>
                  <a:pt x="0" y="30188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756856" y="2859108"/>
            <a:ext cx="6091713" cy="4568784"/>
          </a:xfrm>
          <a:custGeom>
            <a:avLst/>
            <a:gdLst/>
            <a:ahLst/>
            <a:cxnLst/>
            <a:rect l="l" t="t" r="r" b="b"/>
            <a:pathLst>
              <a:path w="6091713" h="4568784">
                <a:moveTo>
                  <a:pt x="0" y="0"/>
                </a:moveTo>
                <a:lnTo>
                  <a:pt x="6091713" y="0"/>
                </a:lnTo>
                <a:lnTo>
                  <a:pt x="6091713" y="4568784"/>
                </a:lnTo>
                <a:lnTo>
                  <a:pt x="0" y="45687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01489" y="1712814"/>
            <a:ext cx="9460371" cy="147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9"/>
              </a:lnSpc>
            </a:pPr>
            <a:r>
              <a:rPr lang="en-US" sz="10029" b="1">
                <a:solidFill>
                  <a:srgbClr val="000000"/>
                </a:solidFill>
                <a:latin typeface="Charu Chandan Blood Drip Bold"/>
                <a:ea typeface="Charu Chandan Blood Drip Bold"/>
                <a:cs typeface="Charu Chandan Blood Drip Bold"/>
                <a:sym typeface="Charu Chandan Blood Drip Bold"/>
              </a:rPr>
              <a:t>ENIGME 4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89044" y="1541364"/>
            <a:ext cx="8622803" cy="483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6"/>
              </a:lnSpc>
            </a:pPr>
            <a:r>
              <a:rPr lang="en-US" sz="5504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Dans  la cave,  il y avait sept personnes qui sont rentrées et à la sortie  il n’y en  restait plus  qu’une. </a:t>
            </a:r>
          </a:p>
          <a:p>
            <a:pPr algn="l">
              <a:lnSpc>
                <a:spcPts val="7706"/>
              </a:lnSpc>
            </a:pPr>
            <a:r>
              <a:rPr lang="en-US" sz="5504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Combien de personnes ont été mangé par croc-mort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610</Words>
  <Application>Microsoft Macintosh PowerPoint</Application>
  <PresentationFormat>Personnalisé</PresentationFormat>
  <Paragraphs>98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Charu Chandan Blood Drip</vt:lpstr>
      <vt:lpstr>Pathway Gothic One</vt:lpstr>
      <vt:lpstr>Charu Chandan Blood Drip Bold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Descriptive Writing Presentation</dc:title>
  <cp:lastModifiedBy>severine chat</cp:lastModifiedBy>
  <cp:revision>2</cp:revision>
  <dcterms:created xsi:type="dcterms:W3CDTF">2006-08-16T00:00:00Z</dcterms:created>
  <dcterms:modified xsi:type="dcterms:W3CDTF">2024-11-11T17:00:55Z</dcterms:modified>
  <dc:identifier>DAGUX5zG1tU</dc:identifier>
</cp:coreProperties>
</file>