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38FFB1-4E3D-004F-876D-8784DCEA7711}">
          <p14:sldIdLst>
            <p14:sldId id="256"/>
            <p14:sldId id="258"/>
            <p14:sldId id="259"/>
            <p14:sldId id="261"/>
            <p14:sldId id="262"/>
            <p14:sldId id="263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83"/>
    <p:restoredTop sz="95890"/>
  </p:normalViewPr>
  <p:slideViewPr>
    <p:cSldViewPr snapToGrid="0">
      <p:cViewPr varScale="1">
        <p:scale>
          <a:sx n="105" d="100"/>
          <a:sy n="105" d="100"/>
        </p:scale>
        <p:origin x="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D0970D-29C3-684A-814C-5A055B8C283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86E1EFE-EB16-0E41-81A2-B859B5C9F8D5}">
      <dgm:prSet phldrT="[Texte]"/>
      <dgm:spPr/>
      <dgm:t>
        <a:bodyPr/>
        <a:lstStyle/>
        <a:p>
          <a:r>
            <a:rPr lang="fr-FR" dirty="0"/>
            <a:t>Lionel Trolliet</a:t>
          </a:r>
        </a:p>
        <a:p>
          <a:r>
            <a:rPr lang="fr-FR" dirty="0"/>
            <a:t>EPS </a:t>
          </a:r>
        </a:p>
        <a:p>
          <a:r>
            <a:rPr lang="fr-FR" dirty="0"/>
            <a:t>BEES 2</a:t>
          </a:r>
          <a:r>
            <a:rPr lang="fr-FR" baseline="30000" dirty="0"/>
            <a:t>ème</a:t>
          </a:r>
          <a:r>
            <a:rPr lang="fr-FR" dirty="0"/>
            <a:t> degré football</a:t>
          </a:r>
        </a:p>
      </dgm:t>
    </dgm:pt>
    <dgm:pt modelId="{B1C51C7B-E286-4C45-BC43-7A0544916CF2}" type="parTrans" cxnId="{2252E2E6-7231-B74C-96F7-A29C48338641}">
      <dgm:prSet/>
      <dgm:spPr/>
      <dgm:t>
        <a:bodyPr/>
        <a:lstStyle/>
        <a:p>
          <a:endParaRPr lang="fr-FR"/>
        </a:p>
      </dgm:t>
    </dgm:pt>
    <dgm:pt modelId="{B1097BD6-0035-AC47-8D35-40BB70D069DF}" type="sibTrans" cxnId="{2252E2E6-7231-B74C-96F7-A29C48338641}">
      <dgm:prSet/>
      <dgm:spPr/>
      <dgm:t>
        <a:bodyPr/>
        <a:lstStyle/>
        <a:p>
          <a:endParaRPr lang="fr-FR"/>
        </a:p>
      </dgm:t>
    </dgm:pt>
    <dgm:pt modelId="{FF00BA18-FCCE-3840-8F93-B3E05DB69EF9}">
      <dgm:prSet phldrT="[Texte]"/>
      <dgm:spPr/>
      <dgm:t>
        <a:bodyPr/>
        <a:lstStyle/>
        <a:p>
          <a:r>
            <a:rPr lang="fr-FR" dirty="0"/>
            <a:t>Christophe Chaix</a:t>
          </a:r>
        </a:p>
        <a:p>
          <a:r>
            <a:rPr lang="fr-FR" dirty="0"/>
            <a:t>EPS</a:t>
          </a:r>
        </a:p>
        <a:p>
          <a:r>
            <a:rPr lang="fr-FR" dirty="0"/>
            <a:t>BE Ski de fond</a:t>
          </a:r>
        </a:p>
      </dgm:t>
    </dgm:pt>
    <dgm:pt modelId="{CCF26C78-7105-9244-B88D-2764CB914A26}" type="parTrans" cxnId="{19373F4E-4A26-B846-9868-FFE5A977B809}">
      <dgm:prSet/>
      <dgm:spPr/>
      <dgm:t>
        <a:bodyPr/>
        <a:lstStyle/>
        <a:p>
          <a:endParaRPr lang="fr-FR"/>
        </a:p>
      </dgm:t>
    </dgm:pt>
    <dgm:pt modelId="{2B6206A9-D86C-AA4A-A1C9-18740B8A3E81}" type="sibTrans" cxnId="{19373F4E-4A26-B846-9868-FFE5A977B809}">
      <dgm:prSet/>
      <dgm:spPr/>
      <dgm:t>
        <a:bodyPr/>
        <a:lstStyle/>
        <a:p>
          <a:endParaRPr lang="fr-FR"/>
        </a:p>
      </dgm:t>
    </dgm:pt>
    <dgm:pt modelId="{DF2BC822-91C3-254B-AE53-E03849023858}" type="pres">
      <dgm:prSet presAssocID="{5ED0970D-29C3-684A-814C-5A055B8C283D}" presName="compositeShape" presStyleCnt="0">
        <dgm:presLayoutVars>
          <dgm:chMax val="7"/>
          <dgm:dir/>
          <dgm:resizeHandles val="exact"/>
        </dgm:presLayoutVars>
      </dgm:prSet>
      <dgm:spPr/>
    </dgm:pt>
    <dgm:pt modelId="{DC4BFF93-59BD-A244-9288-17076FA7EEF1}" type="pres">
      <dgm:prSet presAssocID="{186E1EFE-EB16-0E41-81A2-B859B5C9F8D5}" presName="circ1" presStyleLbl="vennNode1" presStyleIdx="0" presStyleCnt="2"/>
      <dgm:spPr/>
    </dgm:pt>
    <dgm:pt modelId="{CF0C19B8-0E17-AE4C-B083-8E2D9437F30E}" type="pres">
      <dgm:prSet presAssocID="{186E1EFE-EB16-0E41-81A2-B859B5C9F8D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65B4FD0-267F-644A-A897-8493C02EB98C}" type="pres">
      <dgm:prSet presAssocID="{FF00BA18-FCCE-3840-8F93-B3E05DB69EF9}" presName="circ2" presStyleLbl="vennNode1" presStyleIdx="1" presStyleCnt="2"/>
      <dgm:spPr/>
    </dgm:pt>
    <dgm:pt modelId="{922CE800-CFC7-6F48-95B9-FD5E2987BB9F}" type="pres">
      <dgm:prSet presAssocID="{FF00BA18-FCCE-3840-8F93-B3E05DB69E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E7A0305-3662-B34C-A6F3-399516445ADC}" type="presOf" srcId="{5ED0970D-29C3-684A-814C-5A055B8C283D}" destId="{DF2BC822-91C3-254B-AE53-E03849023858}" srcOrd="0" destOrd="0" presId="urn:microsoft.com/office/officeart/2005/8/layout/venn1"/>
    <dgm:cxn modelId="{EE39461C-7200-4A42-ABC5-025A62D41B91}" type="presOf" srcId="{186E1EFE-EB16-0E41-81A2-B859B5C9F8D5}" destId="{CF0C19B8-0E17-AE4C-B083-8E2D9437F30E}" srcOrd="1" destOrd="0" presId="urn:microsoft.com/office/officeart/2005/8/layout/venn1"/>
    <dgm:cxn modelId="{A317F638-ADE7-F74B-B152-A6760E252082}" type="presOf" srcId="{186E1EFE-EB16-0E41-81A2-B859B5C9F8D5}" destId="{DC4BFF93-59BD-A244-9288-17076FA7EEF1}" srcOrd="0" destOrd="0" presId="urn:microsoft.com/office/officeart/2005/8/layout/venn1"/>
    <dgm:cxn modelId="{5123A642-0511-A449-8415-DCD05150790C}" type="presOf" srcId="{FF00BA18-FCCE-3840-8F93-B3E05DB69EF9}" destId="{922CE800-CFC7-6F48-95B9-FD5E2987BB9F}" srcOrd="1" destOrd="0" presId="urn:microsoft.com/office/officeart/2005/8/layout/venn1"/>
    <dgm:cxn modelId="{19373F4E-4A26-B846-9868-FFE5A977B809}" srcId="{5ED0970D-29C3-684A-814C-5A055B8C283D}" destId="{FF00BA18-FCCE-3840-8F93-B3E05DB69EF9}" srcOrd="1" destOrd="0" parTransId="{CCF26C78-7105-9244-B88D-2764CB914A26}" sibTransId="{2B6206A9-D86C-AA4A-A1C9-18740B8A3E81}"/>
    <dgm:cxn modelId="{9485B591-29F7-274E-A1B7-34FD995088ED}" type="presOf" srcId="{FF00BA18-FCCE-3840-8F93-B3E05DB69EF9}" destId="{165B4FD0-267F-644A-A897-8493C02EB98C}" srcOrd="0" destOrd="0" presId="urn:microsoft.com/office/officeart/2005/8/layout/venn1"/>
    <dgm:cxn modelId="{2252E2E6-7231-B74C-96F7-A29C48338641}" srcId="{5ED0970D-29C3-684A-814C-5A055B8C283D}" destId="{186E1EFE-EB16-0E41-81A2-B859B5C9F8D5}" srcOrd="0" destOrd="0" parTransId="{B1C51C7B-E286-4C45-BC43-7A0544916CF2}" sibTransId="{B1097BD6-0035-AC47-8D35-40BB70D069DF}"/>
    <dgm:cxn modelId="{2ADA860E-96AF-044F-AB12-98D6349257B6}" type="presParOf" srcId="{DF2BC822-91C3-254B-AE53-E03849023858}" destId="{DC4BFF93-59BD-A244-9288-17076FA7EEF1}" srcOrd="0" destOrd="0" presId="urn:microsoft.com/office/officeart/2005/8/layout/venn1"/>
    <dgm:cxn modelId="{793FB484-FCD4-024C-8D09-35697AA112F9}" type="presParOf" srcId="{DF2BC822-91C3-254B-AE53-E03849023858}" destId="{CF0C19B8-0E17-AE4C-B083-8E2D9437F30E}" srcOrd="1" destOrd="0" presId="urn:microsoft.com/office/officeart/2005/8/layout/venn1"/>
    <dgm:cxn modelId="{E0F91D8C-B31B-E643-9ECB-0B76F1C9CA4F}" type="presParOf" srcId="{DF2BC822-91C3-254B-AE53-E03849023858}" destId="{165B4FD0-267F-644A-A897-8493C02EB98C}" srcOrd="2" destOrd="0" presId="urn:microsoft.com/office/officeart/2005/8/layout/venn1"/>
    <dgm:cxn modelId="{27E818F5-2D32-8444-B543-B3A2F6C1285A}" type="presParOf" srcId="{DF2BC822-91C3-254B-AE53-E03849023858}" destId="{922CE800-CFC7-6F48-95B9-FD5E2987BB9F}" srcOrd="3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A64951-F0DE-B342-ADAD-431AC485E03A}" type="doc">
      <dgm:prSet loTypeId="urn:microsoft.com/office/officeart/2005/8/layout/radial1" loCatId="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CF74DBEC-13FC-C146-A81C-E7671FEBAE1B}">
      <dgm:prSet phldrT="[Texte]"/>
      <dgm:spPr/>
      <dgm:t>
        <a:bodyPr/>
        <a:lstStyle/>
        <a:p>
          <a:r>
            <a:rPr lang="fr-FR" dirty="0"/>
            <a:t>Être admis en section</a:t>
          </a:r>
        </a:p>
      </dgm:t>
    </dgm:pt>
    <dgm:pt modelId="{E44EC2AB-60E6-DE48-9E5F-A4C7482F8907}" type="parTrans" cxnId="{D3AC1F0D-192E-A64D-BE5B-E83961881D25}">
      <dgm:prSet/>
      <dgm:spPr/>
      <dgm:t>
        <a:bodyPr/>
        <a:lstStyle/>
        <a:p>
          <a:endParaRPr lang="fr-FR"/>
        </a:p>
      </dgm:t>
    </dgm:pt>
    <dgm:pt modelId="{26DB5419-30E5-CD49-B487-9A6B82D6747B}" type="sibTrans" cxnId="{D3AC1F0D-192E-A64D-BE5B-E83961881D25}">
      <dgm:prSet/>
      <dgm:spPr/>
      <dgm:t>
        <a:bodyPr/>
        <a:lstStyle/>
        <a:p>
          <a:endParaRPr lang="fr-FR"/>
        </a:p>
      </dgm:t>
    </dgm:pt>
    <dgm:pt modelId="{8BD5EDDF-FDE5-8C41-9F5A-CF06ECC79571}">
      <dgm:prSet phldrT="[Texte]"/>
      <dgm:spPr/>
      <dgm:t>
        <a:bodyPr/>
        <a:lstStyle/>
        <a:p>
          <a:r>
            <a:rPr lang="fr-FR" dirty="0"/>
            <a:t>Les bulletins scolaires</a:t>
          </a:r>
        </a:p>
      </dgm:t>
    </dgm:pt>
    <dgm:pt modelId="{D50A18E8-EE40-3C4A-9190-3DBF0F4B784A}" type="parTrans" cxnId="{1E494D13-DE9E-BF43-A502-BE4BF6367544}">
      <dgm:prSet/>
      <dgm:spPr/>
      <dgm:t>
        <a:bodyPr/>
        <a:lstStyle/>
        <a:p>
          <a:endParaRPr lang="fr-FR"/>
        </a:p>
      </dgm:t>
    </dgm:pt>
    <dgm:pt modelId="{ECE0C2FA-FE9D-3C4E-BD00-FE26C202B798}" type="sibTrans" cxnId="{1E494D13-DE9E-BF43-A502-BE4BF6367544}">
      <dgm:prSet/>
      <dgm:spPr/>
      <dgm:t>
        <a:bodyPr/>
        <a:lstStyle/>
        <a:p>
          <a:endParaRPr lang="fr-FR"/>
        </a:p>
      </dgm:t>
    </dgm:pt>
    <dgm:pt modelId="{448892F9-6704-C44E-96E5-40CC68F33B9C}">
      <dgm:prSet phldrT="[Texte]"/>
      <dgm:spPr/>
      <dgm:t>
        <a:bodyPr/>
        <a:lstStyle/>
        <a:p>
          <a:r>
            <a:rPr lang="fr-FR" dirty="0"/>
            <a:t>aptitude en sport</a:t>
          </a:r>
        </a:p>
      </dgm:t>
    </dgm:pt>
    <dgm:pt modelId="{89B77928-D7EC-D648-B3EF-3349CFE1E3D2}" type="parTrans" cxnId="{81E0BC43-5478-AB4B-8F49-180808356006}">
      <dgm:prSet/>
      <dgm:spPr/>
      <dgm:t>
        <a:bodyPr/>
        <a:lstStyle/>
        <a:p>
          <a:endParaRPr lang="fr-FR"/>
        </a:p>
      </dgm:t>
    </dgm:pt>
    <dgm:pt modelId="{EE533FC7-D576-6E4D-9E92-FD2ADC52561D}" type="sibTrans" cxnId="{81E0BC43-5478-AB4B-8F49-180808356006}">
      <dgm:prSet/>
      <dgm:spPr/>
      <dgm:t>
        <a:bodyPr/>
        <a:lstStyle/>
        <a:p>
          <a:endParaRPr lang="fr-FR"/>
        </a:p>
      </dgm:t>
    </dgm:pt>
    <dgm:pt modelId="{47041CCB-F7E3-D64F-9B57-87747C4FAF0D}">
      <dgm:prSet phldrT="[Texte]"/>
      <dgm:spPr/>
      <dgm:t>
        <a:bodyPr/>
        <a:lstStyle/>
        <a:p>
          <a:r>
            <a:rPr lang="fr-FR" dirty="0"/>
            <a:t>Motivation</a:t>
          </a:r>
        </a:p>
      </dgm:t>
    </dgm:pt>
    <dgm:pt modelId="{DCC4C51A-C933-E843-B659-DAC276E23B28}" type="parTrans" cxnId="{A7F3DFF2-8B21-F74F-8DE0-BA0C2660741A}">
      <dgm:prSet/>
      <dgm:spPr/>
      <dgm:t>
        <a:bodyPr/>
        <a:lstStyle/>
        <a:p>
          <a:endParaRPr lang="fr-FR"/>
        </a:p>
      </dgm:t>
    </dgm:pt>
    <dgm:pt modelId="{CA6E4C3F-08F1-4846-8B5A-77ACCFE1B16B}" type="sibTrans" cxnId="{A7F3DFF2-8B21-F74F-8DE0-BA0C2660741A}">
      <dgm:prSet/>
      <dgm:spPr/>
      <dgm:t>
        <a:bodyPr/>
        <a:lstStyle/>
        <a:p>
          <a:endParaRPr lang="fr-FR"/>
        </a:p>
      </dgm:t>
    </dgm:pt>
    <dgm:pt modelId="{B5E4999E-DE1F-0849-A07C-C82E19A0EB5E}">
      <dgm:prSet phldrT="[Texte]"/>
      <dgm:spPr/>
      <dgm:t>
        <a:bodyPr/>
        <a:lstStyle/>
        <a:p>
          <a:r>
            <a:rPr lang="fr-FR" dirty="0"/>
            <a:t>Etat d’esprit</a:t>
          </a:r>
        </a:p>
        <a:p>
          <a:r>
            <a:rPr lang="fr-FR" dirty="0"/>
            <a:t>Sportif éduqué</a:t>
          </a:r>
        </a:p>
      </dgm:t>
    </dgm:pt>
    <dgm:pt modelId="{17D97028-D901-9046-A37D-2FB78AE9683C}" type="parTrans" cxnId="{F4041838-277E-8040-8932-FAD6FC3DED00}">
      <dgm:prSet/>
      <dgm:spPr/>
      <dgm:t>
        <a:bodyPr/>
        <a:lstStyle/>
        <a:p>
          <a:endParaRPr lang="fr-FR"/>
        </a:p>
      </dgm:t>
    </dgm:pt>
    <dgm:pt modelId="{D73AA0DA-599A-1D4B-9AEE-89064012338B}" type="sibTrans" cxnId="{F4041838-277E-8040-8932-FAD6FC3DED00}">
      <dgm:prSet/>
      <dgm:spPr/>
      <dgm:t>
        <a:bodyPr/>
        <a:lstStyle/>
        <a:p>
          <a:endParaRPr lang="fr-FR"/>
        </a:p>
      </dgm:t>
    </dgm:pt>
    <dgm:pt modelId="{F00D6696-E4B6-EB4A-BFE0-D574EF7D5F5A}">
      <dgm:prSet/>
      <dgm:spPr/>
      <dgm:t>
        <a:bodyPr/>
        <a:lstStyle/>
        <a:p>
          <a:r>
            <a:rPr lang="fr-FR" dirty="0"/>
            <a:t>Persévérance dans l'effort</a:t>
          </a:r>
        </a:p>
      </dgm:t>
    </dgm:pt>
    <dgm:pt modelId="{AEDEBAFE-F90F-124E-90CB-A8559C6C5A2C}" type="parTrans" cxnId="{C267170B-0F94-3E4A-BD10-1EF26FC05248}">
      <dgm:prSet/>
      <dgm:spPr/>
      <dgm:t>
        <a:bodyPr/>
        <a:lstStyle/>
        <a:p>
          <a:endParaRPr lang="fr-FR"/>
        </a:p>
      </dgm:t>
    </dgm:pt>
    <dgm:pt modelId="{79E98FA7-4509-A944-BE70-9A42AAF62EA9}" type="sibTrans" cxnId="{C267170B-0F94-3E4A-BD10-1EF26FC05248}">
      <dgm:prSet/>
      <dgm:spPr/>
      <dgm:t>
        <a:bodyPr/>
        <a:lstStyle/>
        <a:p>
          <a:endParaRPr lang="fr-FR"/>
        </a:p>
      </dgm:t>
    </dgm:pt>
    <dgm:pt modelId="{CB4563B7-4CAE-1641-B495-6EFFC9928B1A}" type="pres">
      <dgm:prSet presAssocID="{42A64951-F0DE-B342-ADAD-431AC485E03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B77A193-F43A-DE48-82F6-F2640B0BBFB6}" type="pres">
      <dgm:prSet presAssocID="{CF74DBEC-13FC-C146-A81C-E7671FEBAE1B}" presName="centerShape" presStyleLbl="node0" presStyleIdx="0" presStyleCnt="1"/>
      <dgm:spPr/>
    </dgm:pt>
    <dgm:pt modelId="{01E8BE17-2509-C84A-938D-FADEFFFC9853}" type="pres">
      <dgm:prSet presAssocID="{D50A18E8-EE40-3C4A-9190-3DBF0F4B784A}" presName="Name9" presStyleLbl="parChTrans1D2" presStyleIdx="0" presStyleCnt="5"/>
      <dgm:spPr/>
    </dgm:pt>
    <dgm:pt modelId="{E373E515-5B27-F346-A1D9-750DB680F511}" type="pres">
      <dgm:prSet presAssocID="{D50A18E8-EE40-3C4A-9190-3DBF0F4B784A}" presName="connTx" presStyleLbl="parChTrans1D2" presStyleIdx="0" presStyleCnt="5"/>
      <dgm:spPr/>
    </dgm:pt>
    <dgm:pt modelId="{1FFBCB59-CB00-824E-88BA-3A99E1764649}" type="pres">
      <dgm:prSet presAssocID="{8BD5EDDF-FDE5-8C41-9F5A-CF06ECC79571}" presName="node" presStyleLbl="node1" presStyleIdx="0" presStyleCnt="5">
        <dgm:presLayoutVars>
          <dgm:bulletEnabled val="1"/>
        </dgm:presLayoutVars>
      </dgm:prSet>
      <dgm:spPr/>
    </dgm:pt>
    <dgm:pt modelId="{4560EA1C-B9C4-D447-A93E-FDEA6E610F8C}" type="pres">
      <dgm:prSet presAssocID="{89B77928-D7EC-D648-B3EF-3349CFE1E3D2}" presName="Name9" presStyleLbl="parChTrans1D2" presStyleIdx="1" presStyleCnt="5"/>
      <dgm:spPr/>
    </dgm:pt>
    <dgm:pt modelId="{509495C6-D611-B742-AEC4-F03C7B632C56}" type="pres">
      <dgm:prSet presAssocID="{89B77928-D7EC-D648-B3EF-3349CFE1E3D2}" presName="connTx" presStyleLbl="parChTrans1D2" presStyleIdx="1" presStyleCnt="5"/>
      <dgm:spPr/>
    </dgm:pt>
    <dgm:pt modelId="{D0044FBE-3985-AF43-9DCF-14D27720BFCA}" type="pres">
      <dgm:prSet presAssocID="{448892F9-6704-C44E-96E5-40CC68F33B9C}" presName="node" presStyleLbl="node1" presStyleIdx="1" presStyleCnt="5">
        <dgm:presLayoutVars>
          <dgm:bulletEnabled val="1"/>
        </dgm:presLayoutVars>
      </dgm:prSet>
      <dgm:spPr/>
    </dgm:pt>
    <dgm:pt modelId="{4070E3A8-E7D2-924B-B936-0C5AEDEE964E}" type="pres">
      <dgm:prSet presAssocID="{DCC4C51A-C933-E843-B659-DAC276E23B28}" presName="Name9" presStyleLbl="parChTrans1D2" presStyleIdx="2" presStyleCnt="5"/>
      <dgm:spPr/>
    </dgm:pt>
    <dgm:pt modelId="{0F10EAA7-2776-4F47-AA29-E627F353959F}" type="pres">
      <dgm:prSet presAssocID="{DCC4C51A-C933-E843-B659-DAC276E23B28}" presName="connTx" presStyleLbl="parChTrans1D2" presStyleIdx="2" presStyleCnt="5"/>
      <dgm:spPr/>
    </dgm:pt>
    <dgm:pt modelId="{377EDC84-C8BB-A74C-BDF8-A8FC9FC3AA1D}" type="pres">
      <dgm:prSet presAssocID="{47041CCB-F7E3-D64F-9B57-87747C4FAF0D}" presName="node" presStyleLbl="node1" presStyleIdx="2" presStyleCnt="5">
        <dgm:presLayoutVars>
          <dgm:bulletEnabled val="1"/>
        </dgm:presLayoutVars>
      </dgm:prSet>
      <dgm:spPr/>
    </dgm:pt>
    <dgm:pt modelId="{139B6DF6-F40F-3241-B658-DF6D01B1A668}" type="pres">
      <dgm:prSet presAssocID="{17D97028-D901-9046-A37D-2FB78AE9683C}" presName="Name9" presStyleLbl="parChTrans1D2" presStyleIdx="3" presStyleCnt="5"/>
      <dgm:spPr/>
    </dgm:pt>
    <dgm:pt modelId="{D349F67E-7789-0F49-95DC-C3440BBD9136}" type="pres">
      <dgm:prSet presAssocID="{17D97028-D901-9046-A37D-2FB78AE9683C}" presName="connTx" presStyleLbl="parChTrans1D2" presStyleIdx="3" presStyleCnt="5"/>
      <dgm:spPr/>
    </dgm:pt>
    <dgm:pt modelId="{7A1EFBA3-E526-D44A-AAC1-337473E158AE}" type="pres">
      <dgm:prSet presAssocID="{B5E4999E-DE1F-0849-A07C-C82E19A0EB5E}" presName="node" presStyleLbl="node1" presStyleIdx="3" presStyleCnt="5">
        <dgm:presLayoutVars>
          <dgm:bulletEnabled val="1"/>
        </dgm:presLayoutVars>
      </dgm:prSet>
      <dgm:spPr/>
    </dgm:pt>
    <dgm:pt modelId="{BEF66C5E-0D09-594B-A357-291F1BE52060}" type="pres">
      <dgm:prSet presAssocID="{AEDEBAFE-F90F-124E-90CB-A8559C6C5A2C}" presName="Name9" presStyleLbl="parChTrans1D2" presStyleIdx="4" presStyleCnt="5"/>
      <dgm:spPr/>
    </dgm:pt>
    <dgm:pt modelId="{25F5075F-221E-7744-A004-269C33733F01}" type="pres">
      <dgm:prSet presAssocID="{AEDEBAFE-F90F-124E-90CB-A8559C6C5A2C}" presName="connTx" presStyleLbl="parChTrans1D2" presStyleIdx="4" presStyleCnt="5"/>
      <dgm:spPr/>
    </dgm:pt>
    <dgm:pt modelId="{1BB39746-2F31-274C-9E53-A9C747AA9861}" type="pres">
      <dgm:prSet presAssocID="{F00D6696-E4B6-EB4A-BFE0-D574EF7D5F5A}" presName="node" presStyleLbl="node1" presStyleIdx="4" presStyleCnt="5">
        <dgm:presLayoutVars>
          <dgm:bulletEnabled val="1"/>
        </dgm:presLayoutVars>
      </dgm:prSet>
      <dgm:spPr/>
    </dgm:pt>
  </dgm:ptLst>
  <dgm:cxnLst>
    <dgm:cxn modelId="{C267170B-0F94-3E4A-BD10-1EF26FC05248}" srcId="{CF74DBEC-13FC-C146-A81C-E7671FEBAE1B}" destId="{F00D6696-E4B6-EB4A-BFE0-D574EF7D5F5A}" srcOrd="4" destOrd="0" parTransId="{AEDEBAFE-F90F-124E-90CB-A8559C6C5A2C}" sibTransId="{79E98FA7-4509-A944-BE70-9A42AAF62EA9}"/>
    <dgm:cxn modelId="{D3AC1F0D-192E-A64D-BE5B-E83961881D25}" srcId="{42A64951-F0DE-B342-ADAD-431AC485E03A}" destId="{CF74DBEC-13FC-C146-A81C-E7671FEBAE1B}" srcOrd="0" destOrd="0" parTransId="{E44EC2AB-60E6-DE48-9E5F-A4C7482F8907}" sibTransId="{26DB5419-30E5-CD49-B487-9A6B82D6747B}"/>
    <dgm:cxn modelId="{BDA3150E-8EAC-2C49-9F2B-158C227512BA}" type="presOf" srcId="{448892F9-6704-C44E-96E5-40CC68F33B9C}" destId="{D0044FBE-3985-AF43-9DCF-14D27720BFCA}" srcOrd="0" destOrd="0" presId="urn:microsoft.com/office/officeart/2005/8/layout/radial1"/>
    <dgm:cxn modelId="{1E494D13-DE9E-BF43-A502-BE4BF6367544}" srcId="{CF74DBEC-13FC-C146-A81C-E7671FEBAE1B}" destId="{8BD5EDDF-FDE5-8C41-9F5A-CF06ECC79571}" srcOrd="0" destOrd="0" parTransId="{D50A18E8-EE40-3C4A-9190-3DBF0F4B784A}" sibTransId="{ECE0C2FA-FE9D-3C4E-BD00-FE26C202B798}"/>
    <dgm:cxn modelId="{28FAA22C-756F-7544-9BFC-65A432EDA8A7}" type="presOf" srcId="{17D97028-D901-9046-A37D-2FB78AE9683C}" destId="{139B6DF6-F40F-3241-B658-DF6D01B1A668}" srcOrd="0" destOrd="0" presId="urn:microsoft.com/office/officeart/2005/8/layout/radial1"/>
    <dgm:cxn modelId="{FEF86B36-FA3F-A747-B392-EF97BAB32183}" type="presOf" srcId="{42A64951-F0DE-B342-ADAD-431AC485E03A}" destId="{CB4563B7-4CAE-1641-B495-6EFFC9928B1A}" srcOrd="0" destOrd="0" presId="urn:microsoft.com/office/officeart/2005/8/layout/radial1"/>
    <dgm:cxn modelId="{F4041838-277E-8040-8932-FAD6FC3DED00}" srcId="{CF74DBEC-13FC-C146-A81C-E7671FEBAE1B}" destId="{B5E4999E-DE1F-0849-A07C-C82E19A0EB5E}" srcOrd="3" destOrd="0" parTransId="{17D97028-D901-9046-A37D-2FB78AE9683C}" sibTransId="{D73AA0DA-599A-1D4B-9AEE-89064012338B}"/>
    <dgm:cxn modelId="{41F84640-8802-6B4C-9190-86BA2B113E29}" type="presOf" srcId="{B5E4999E-DE1F-0849-A07C-C82E19A0EB5E}" destId="{7A1EFBA3-E526-D44A-AAC1-337473E158AE}" srcOrd="0" destOrd="0" presId="urn:microsoft.com/office/officeart/2005/8/layout/radial1"/>
    <dgm:cxn modelId="{81E0BC43-5478-AB4B-8F49-180808356006}" srcId="{CF74DBEC-13FC-C146-A81C-E7671FEBAE1B}" destId="{448892F9-6704-C44E-96E5-40CC68F33B9C}" srcOrd="1" destOrd="0" parTransId="{89B77928-D7EC-D648-B3EF-3349CFE1E3D2}" sibTransId="{EE533FC7-D576-6E4D-9E92-FD2ADC52561D}"/>
    <dgm:cxn modelId="{E162034A-1E79-1F4A-A19E-80AE6629E6C5}" type="presOf" srcId="{AEDEBAFE-F90F-124E-90CB-A8559C6C5A2C}" destId="{25F5075F-221E-7744-A004-269C33733F01}" srcOrd="1" destOrd="0" presId="urn:microsoft.com/office/officeart/2005/8/layout/radial1"/>
    <dgm:cxn modelId="{25D8DB4E-5981-1E41-8772-650EC703C424}" type="presOf" srcId="{89B77928-D7EC-D648-B3EF-3349CFE1E3D2}" destId="{4560EA1C-B9C4-D447-A93E-FDEA6E610F8C}" srcOrd="0" destOrd="0" presId="urn:microsoft.com/office/officeart/2005/8/layout/radial1"/>
    <dgm:cxn modelId="{EE613E5C-CC31-2B49-9EDE-15A2DB719BBC}" type="presOf" srcId="{89B77928-D7EC-D648-B3EF-3349CFE1E3D2}" destId="{509495C6-D611-B742-AEC4-F03C7B632C56}" srcOrd="1" destOrd="0" presId="urn:microsoft.com/office/officeart/2005/8/layout/radial1"/>
    <dgm:cxn modelId="{1163F662-D32E-424B-AF8A-20FF081E601F}" type="presOf" srcId="{D50A18E8-EE40-3C4A-9190-3DBF0F4B784A}" destId="{01E8BE17-2509-C84A-938D-FADEFFFC9853}" srcOrd="0" destOrd="0" presId="urn:microsoft.com/office/officeart/2005/8/layout/radial1"/>
    <dgm:cxn modelId="{4EE37072-2363-694A-8D7C-F0311C080B30}" type="presOf" srcId="{F00D6696-E4B6-EB4A-BFE0-D574EF7D5F5A}" destId="{1BB39746-2F31-274C-9E53-A9C747AA9861}" srcOrd="0" destOrd="0" presId="urn:microsoft.com/office/officeart/2005/8/layout/radial1"/>
    <dgm:cxn modelId="{F1A1187C-4D99-1244-9A54-5BB0A3FE245C}" type="presOf" srcId="{47041CCB-F7E3-D64F-9B57-87747C4FAF0D}" destId="{377EDC84-C8BB-A74C-BDF8-A8FC9FC3AA1D}" srcOrd="0" destOrd="0" presId="urn:microsoft.com/office/officeart/2005/8/layout/radial1"/>
    <dgm:cxn modelId="{BB0973A2-42F3-1445-BE40-63FA6325443B}" type="presOf" srcId="{CF74DBEC-13FC-C146-A81C-E7671FEBAE1B}" destId="{AB77A193-F43A-DE48-82F6-F2640B0BBFB6}" srcOrd="0" destOrd="0" presId="urn:microsoft.com/office/officeart/2005/8/layout/radial1"/>
    <dgm:cxn modelId="{C46E73A3-FB15-AA40-8EA3-A355C2BE3B8E}" type="presOf" srcId="{D50A18E8-EE40-3C4A-9190-3DBF0F4B784A}" destId="{E373E515-5B27-F346-A1D9-750DB680F511}" srcOrd="1" destOrd="0" presId="urn:microsoft.com/office/officeart/2005/8/layout/radial1"/>
    <dgm:cxn modelId="{CCFCF4B0-3E66-ED46-97F5-B2FE53E4FFCD}" type="presOf" srcId="{17D97028-D901-9046-A37D-2FB78AE9683C}" destId="{D349F67E-7789-0F49-95DC-C3440BBD9136}" srcOrd="1" destOrd="0" presId="urn:microsoft.com/office/officeart/2005/8/layout/radial1"/>
    <dgm:cxn modelId="{08632BB6-6555-FB4F-9487-8EF7733E3101}" type="presOf" srcId="{DCC4C51A-C933-E843-B659-DAC276E23B28}" destId="{0F10EAA7-2776-4F47-AA29-E627F353959F}" srcOrd="1" destOrd="0" presId="urn:microsoft.com/office/officeart/2005/8/layout/radial1"/>
    <dgm:cxn modelId="{B67568D1-E879-AE41-A78E-4BBB390F6496}" type="presOf" srcId="{8BD5EDDF-FDE5-8C41-9F5A-CF06ECC79571}" destId="{1FFBCB59-CB00-824E-88BA-3A99E1764649}" srcOrd="0" destOrd="0" presId="urn:microsoft.com/office/officeart/2005/8/layout/radial1"/>
    <dgm:cxn modelId="{40081BD8-BE74-6844-8273-57358C6637C9}" type="presOf" srcId="{DCC4C51A-C933-E843-B659-DAC276E23B28}" destId="{4070E3A8-E7D2-924B-B936-0C5AEDEE964E}" srcOrd="0" destOrd="0" presId="urn:microsoft.com/office/officeart/2005/8/layout/radial1"/>
    <dgm:cxn modelId="{BF8225EE-9109-4D4D-9977-B4B210C6929B}" type="presOf" srcId="{AEDEBAFE-F90F-124E-90CB-A8559C6C5A2C}" destId="{BEF66C5E-0D09-594B-A357-291F1BE52060}" srcOrd="0" destOrd="0" presId="urn:microsoft.com/office/officeart/2005/8/layout/radial1"/>
    <dgm:cxn modelId="{A7F3DFF2-8B21-F74F-8DE0-BA0C2660741A}" srcId="{CF74DBEC-13FC-C146-A81C-E7671FEBAE1B}" destId="{47041CCB-F7E3-D64F-9B57-87747C4FAF0D}" srcOrd="2" destOrd="0" parTransId="{DCC4C51A-C933-E843-B659-DAC276E23B28}" sibTransId="{CA6E4C3F-08F1-4846-8B5A-77ACCFE1B16B}"/>
    <dgm:cxn modelId="{9388BEBD-FE78-2B45-8EF8-497D756AD225}" type="presParOf" srcId="{CB4563B7-4CAE-1641-B495-6EFFC9928B1A}" destId="{AB77A193-F43A-DE48-82F6-F2640B0BBFB6}" srcOrd="0" destOrd="0" presId="urn:microsoft.com/office/officeart/2005/8/layout/radial1"/>
    <dgm:cxn modelId="{B3974695-3933-234F-9949-87D9BD1ADE7E}" type="presParOf" srcId="{CB4563B7-4CAE-1641-B495-6EFFC9928B1A}" destId="{01E8BE17-2509-C84A-938D-FADEFFFC9853}" srcOrd="1" destOrd="0" presId="urn:microsoft.com/office/officeart/2005/8/layout/radial1"/>
    <dgm:cxn modelId="{2E12B1E3-92A6-1944-A202-55FB7D964821}" type="presParOf" srcId="{01E8BE17-2509-C84A-938D-FADEFFFC9853}" destId="{E373E515-5B27-F346-A1D9-750DB680F511}" srcOrd="0" destOrd="0" presId="urn:microsoft.com/office/officeart/2005/8/layout/radial1"/>
    <dgm:cxn modelId="{6F4B861F-1AC2-F04E-9874-19254E9C90DC}" type="presParOf" srcId="{CB4563B7-4CAE-1641-B495-6EFFC9928B1A}" destId="{1FFBCB59-CB00-824E-88BA-3A99E1764649}" srcOrd="2" destOrd="0" presId="urn:microsoft.com/office/officeart/2005/8/layout/radial1"/>
    <dgm:cxn modelId="{29D5A499-A09B-E048-B399-4E2CBE6DF1DB}" type="presParOf" srcId="{CB4563B7-4CAE-1641-B495-6EFFC9928B1A}" destId="{4560EA1C-B9C4-D447-A93E-FDEA6E610F8C}" srcOrd="3" destOrd="0" presId="urn:microsoft.com/office/officeart/2005/8/layout/radial1"/>
    <dgm:cxn modelId="{BBA0A552-1D8C-3E40-9549-4317954C4F23}" type="presParOf" srcId="{4560EA1C-B9C4-D447-A93E-FDEA6E610F8C}" destId="{509495C6-D611-B742-AEC4-F03C7B632C56}" srcOrd="0" destOrd="0" presId="urn:microsoft.com/office/officeart/2005/8/layout/radial1"/>
    <dgm:cxn modelId="{8B2B8D58-F44B-3D4E-A0A1-F213E71F15C2}" type="presParOf" srcId="{CB4563B7-4CAE-1641-B495-6EFFC9928B1A}" destId="{D0044FBE-3985-AF43-9DCF-14D27720BFCA}" srcOrd="4" destOrd="0" presId="urn:microsoft.com/office/officeart/2005/8/layout/radial1"/>
    <dgm:cxn modelId="{0FC494BE-9D94-7C45-853E-7DA5EAB2EE43}" type="presParOf" srcId="{CB4563B7-4CAE-1641-B495-6EFFC9928B1A}" destId="{4070E3A8-E7D2-924B-B936-0C5AEDEE964E}" srcOrd="5" destOrd="0" presId="urn:microsoft.com/office/officeart/2005/8/layout/radial1"/>
    <dgm:cxn modelId="{224DB2E1-36A8-1C40-A849-23B51F117F92}" type="presParOf" srcId="{4070E3A8-E7D2-924B-B936-0C5AEDEE964E}" destId="{0F10EAA7-2776-4F47-AA29-E627F353959F}" srcOrd="0" destOrd="0" presId="urn:microsoft.com/office/officeart/2005/8/layout/radial1"/>
    <dgm:cxn modelId="{BA32725E-C4F4-3C4F-B905-0A999FAAC12B}" type="presParOf" srcId="{CB4563B7-4CAE-1641-B495-6EFFC9928B1A}" destId="{377EDC84-C8BB-A74C-BDF8-A8FC9FC3AA1D}" srcOrd="6" destOrd="0" presId="urn:microsoft.com/office/officeart/2005/8/layout/radial1"/>
    <dgm:cxn modelId="{F3E74190-DB6C-D94D-9448-91DC31DB8E6C}" type="presParOf" srcId="{CB4563B7-4CAE-1641-B495-6EFFC9928B1A}" destId="{139B6DF6-F40F-3241-B658-DF6D01B1A668}" srcOrd="7" destOrd="0" presId="urn:microsoft.com/office/officeart/2005/8/layout/radial1"/>
    <dgm:cxn modelId="{9BE7A334-B9AB-A44D-942F-5FE03EA4B835}" type="presParOf" srcId="{139B6DF6-F40F-3241-B658-DF6D01B1A668}" destId="{D349F67E-7789-0F49-95DC-C3440BBD9136}" srcOrd="0" destOrd="0" presId="urn:microsoft.com/office/officeart/2005/8/layout/radial1"/>
    <dgm:cxn modelId="{A840D89E-EED2-D848-8760-4ADB09E7BCAF}" type="presParOf" srcId="{CB4563B7-4CAE-1641-B495-6EFFC9928B1A}" destId="{7A1EFBA3-E526-D44A-AAC1-337473E158AE}" srcOrd="8" destOrd="0" presId="urn:microsoft.com/office/officeart/2005/8/layout/radial1"/>
    <dgm:cxn modelId="{08E4B768-6BBA-BB40-9A6B-3DD00AC8DB28}" type="presParOf" srcId="{CB4563B7-4CAE-1641-B495-6EFFC9928B1A}" destId="{BEF66C5E-0D09-594B-A357-291F1BE52060}" srcOrd="9" destOrd="0" presId="urn:microsoft.com/office/officeart/2005/8/layout/radial1"/>
    <dgm:cxn modelId="{4E6127F2-724C-0048-914E-AABDCF4EED35}" type="presParOf" srcId="{BEF66C5E-0D09-594B-A357-291F1BE52060}" destId="{25F5075F-221E-7744-A004-269C33733F01}" srcOrd="0" destOrd="0" presId="urn:microsoft.com/office/officeart/2005/8/layout/radial1"/>
    <dgm:cxn modelId="{2985DFAF-58B2-6B46-8235-F52ADCBD06BB}" type="presParOf" srcId="{CB4563B7-4CAE-1641-B495-6EFFC9928B1A}" destId="{1BB39746-2F31-274C-9E53-A9C747AA9861}" srcOrd="10" destOrd="0" presId="urn:microsoft.com/office/officeart/2005/8/layout/radial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78EB71-A02E-A446-8B86-2431F3B40F71}" type="doc">
      <dgm:prSet loTypeId="urn:microsoft.com/office/officeart/2005/8/layout/lProcess3" loCatId="" qsTypeId="urn:microsoft.com/office/officeart/2005/8/quickstyle/3d2" qsCatId="3D" csTypeId="urn:microsoft.com/office/officeart/2005/8/colors/accent3_3" csCatId="accent3" phldr="1"/>
      <dgm:spPr/>
      <dgm:t>
        <a:bodyPr/>
        <a:lstStyle/>
        <a:p>
          <a:endParaRPr lang="fr-FR"/>
        </a:p>
      </dgm:t>
    </dgm:pt>
    <dgm:pt modelId="{AD245375-9D51-7147-A263-71197FE20706}">
      <dgm:prSet phldrT="[Texte]"/>
      <dgm:spPr/>
      <dgm:t>
        <a:bodyPr/>
        <a:lstStyle/>
        <a:p>
          <a:r>
            <a:rPr lang="fr-FR" dirty="0"/>
            <a:t>T1 Période 1</a:t>
          </a:r>
        </a:p>
      </dgm:t>
    </dgm:pt>
    <dgm:pt modelId="{BFC39F80-E4F4-0148-BC37-5DC2551D84C2}" type="parTrans" cxnId="{03C2960E-1A2B-5541-AA63-8957F18D0D11}">
      <dgm:prSet/>
      <dgm:spPr/>
      <dgm:t>
        <a:bodyPr/>
        <a:lstStyle/>
        <a:p>
          <a:endParaRPr lang="fr-FR"/>
        </a:p>
      </dgm:t>
    </dgm:pt>
    <dgm:pt modelId="{2655F30A-06B6-2741-800C-F402CC0E45F8}" type="sibTrans" cxnId="{03C2960E-1A2B-5541-AA63-8957F18D0D11}">
      <dgm:prSet/>
      <dgm:spPr/>
      <dgm:t>
        <a:bodyPr/>
        <a:lstStyle/>
        <a:p>
          <a:endParaRPr lang="fr-FR"/>
        </a:p>
      </dgm:t>
    </dgm:pt>
    <dgm:pt modelId="{DF2E8A17-A38D-6A4D-9EC4-F8270257B963}">
      <dgm:prSet phldrT="[Texte]"/>
      <dgm:spPr/>
      <dgm:t>
        <a:bodyPr/>
        <a:lstStyle/>
        <a:p>
          <a:r>
            <a:rPr lang="fr-FR" dirty="0"/>
            <a:t>Préparation physique coordination endurance</a:t>
          </a:r>
        </a:p>
      </dgm:t>
    </dgm:pt>
    <dgm:pt modelId="{88D2EEF4-859A-E445-9F03-4690A7F2E690}" type="parTrans" cxnId="{B59F21B2-519A-1B41-A83D-9AA0774796B3}">
      <dgm:prSet/>
      <dgm:spPr/>
      <dgm:t>
        <a:bodyPr/>
        <a:lstStyle/>
        <a:p>
          <a:endParaRPr lang="fr-FR"/>
        </a:p>
      </dgm:t>
    </dgm:pt>
    <dgm:pt modelId="{113C77FA-4A06-2C45-BE11-838C92973474}" type="sibTrans" cxnId="{B59F21B2-519A-1B41-A83D-9AA0774796B3}">
      <dgm:prSet/>
      <dgm:spPr/>
      <dgm:t>
        <a:bodyPr/>
        <a:lstStyle/>
        <a:p>
          <a:endParaRPr lang="fr-FR"/>
        </a:p>
      </dgm:t>
    </dgm:pt>
    <dgm:pt modelId="{CBCA8DF1-991D-AD47-9B34-7F3D64D0C19B}">
      <dgm:prSet phldrT="[Texte]"/>
      <dgm:spPr/>
      <dgm:t>
        <a:bodyPr/>
        <a:lstStyle/>
        <a:p>
          <a:r>
            <a:rPr lang="fr-FR" dirty="0"/>
            <a:t>Sport collectif grand terrain extérieur</a:t>
          </a:r>
        </a:p>
      </dgm:t>
    </dgm:pt>
    <dgm:pt modelId="{4BB7297B-F257-EC4E-BE9A-3FA2B2AEE74B}" type="parTrans" cxnId="{24CAD45A-5F09-4449-974E-6CB44233941F}">
      <dgm:prSet/>
      <dgm:spPr/>
      <dgm:t>
        <a:bodyPr/>
        <a:lstStyle/>
        <a:p>
          <a:endParaRPr lang="fr-FR"/>
        </a:p>
      </dgm:t>
    </dgm:pt>
    <dgm:pt modelId="{EE6D328E-992A-5947-AA16-B24E607B508E}" type="sibTrans" cxnId="{24CAD45A-5F09-4449-974E-6CB44233941F}">
      <dgm:prSet/>
      <dgm:spPr/>
      <dgm:t>
        <a:bodyPr/>
        <a:lstStyle/>
        <a:p>
          <a:endParaRPr lang="fr-FR"/>
        </a:p>
      </dgm:t>
    </dgm:pt>
    <dgm:pt modelId="{9C3F474C-1628-E94D-A41C-5F76A6B166FE}">
      <dgm:prSet phldrT="[Texte]"/>
      <dgm:spPr/>
      <dgm:t>
        <a:bodyPr/>
        <a:lstStyle/>
        <a:p>
          <a:r>
            <a:rPr lang="fr-FR" dirty="0"/>
            <a:t>Vendredi</a:t>
          </a:r>
        </a:p>
      </dgm:t>
    </dgm:pt>
    <dgm:pt modelId="{5B20BB07-E844-8F48-A74B-ADAB50AA0E2A}" type="sibTrans" cxnId="{4F482873-2F19-0448-80BA-B7C1070463B3}">
      <dgm:prSet/>
      <dgm:spPr/>
      <dgm:t>
        <a:bodyPr/>
        <a:lstStyle/>
        <a:p>
          <a:endParaRPr lang="fr-FR"/>
        </a:p>
      </dgm:t>
    </dgm:pt>
    <dgm:pt modelId="{8FABCCFB-A666-E941-9831-EACAD4F14A29}" type="parTrans" cxnId="{4F482873-2F19-0448-80BA-B7C1070463B3}">
      <dgm:prSet/>
      <dgm:spPr/>
      <dgm:t>
        <a:bodyPr/>
        <a:lstStyle/>
        <a:p>
          <a:endParaRPr lang="fr-FR"/>
        </a:p>
      </dgm:t>
    </dgm:pt>
    <dgm:pt modelId="{575532B7-D866-0945-8123-44D5FEC47000}">
      <dgm:prSet phldrT="[Texte]"/>
      <dgm:spPr/>
      <dgm:t>
        <a:bodyPr/>
        <a:lstStyle/>
        <a:p>
          <a:r>
            <a:rPr lang="fr-FR" dirty="0"/>
            <a:t>T1</a:t>
          </a:r>
        </a:p>
        <a:p>
          <a:r>
            <a:rPr lang="fr-FR" dirty="0"/>
            <a:t>Période 1</a:t>
          </a:r>
        </a:p>
      </dgm:t>
    </dgm:pt>
    <dgm:pt modelId="{51AF0B91-4E0C-CC43-BF91-A935F0BAFF34}" type="sibTrans" cxnId="{69AFD684-C5B5-AA4E-AF50-669F5B94AF3B}">
      <dgm:prSet/>
      <dgm:spPr/>
      <dgm:t>
        <a:bodyPr/>
        <a:lstStyle/>
        <a:p>
          <a:endParaRPr lang="fr-FR"/>
        </a:p>
      </dgm:t>
    </dgm:pt>
    <dgm:pt modelId="{27548172-2B63-A848-9322-9914DC2E5D97}" type="parTrans" cxnId="{69AFD684-C5B5-AA4E-AF50-669F5B94AF3B}">
      <dgm:prSet/>
      <dgm:spPr/>
      <dgm:t>
        <a:bodyPr/>
        <a:lstStyle/>
        <a:p>
          <a:endParaRPr lang="fr-FR"/>
        </a:p>
      </dgm:t>
    </dgm:pt>
    <dgm:pt modelId="{D7B05318-48C7-4A4F-957D-B6BF5B35A30C}">
      <dgm:prSet phldrT="[Texte]"/>
      <dgm:spPr/>
      <dgm:t>
        <a:bodyPr/>
        <a:lstStyle/>
        <a:p>
          <a:r>
            <a:rPr lang="fr-FR" dirty="0"/>
            <a:t>Lundi</a:t>
          </a:r>
        </a:p>
      </dgm:t>
    </dgm:pt>
    <dgm:pt modelId="{230B75D4-ECCE-2A4D-A5A6-40C935EC82F8}" type="sibTrans" cxnId="{08D92637-B8B4-E54C-94BA-F27DADE3A204}">
      <dgm:prSet/>
      <dgm:spPr/>
      <dgm:t>
        <a:bodyPr/>
        <a:lstStyle/>
        <a:p>
          <a:endParaRPr lang="fr-FR"/>
        </a:p>
      </dgm:t>
    </dgm:pt>
    <dgm:pt modelId="{9D5FDCD5-AC86-A44E-AB90-C6B85CA02B4B}" type="parTrans" cxnId="{08D92637-B8B4-E54C-94BA-F27DADE3A204}">
      <dgm:prSet/>
      <dgm:spPr/>
      <dgm:t>
        <a:bodyPr/>
        <a:lstStyle/>
        <a:p>
          <a:endParaRPr lang="fr-FR"/>
        </a:p>
      </dgm:t>
    </dgm:pt>
    <dgm:pt modelId="{EA611DFD-BE10-3040-8DDD-28A0C52E7EBA}" type="pres">
      <dgm:prSet presAssocID="{7978EB71-A02E-A446-8B86-2431F3B40F7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9FE4570-19A4-664E-AAC0-7F0A803477FF}" type="pres">
      <dgm:prSet presAssocID="{AD245375-9D51-7147-A263-71197FE20706}" presName="horFlow" presStyleCnt="0"/>
      <dgm:spPr/>
    </dgm:pt>
    <dgm:pt modelId="{AE24C823-6506-0148-8D98-9072E4A9C265}" type="pres">
      <dgm:prSet presAssocID="{AD245375-9D51-7147-A263-71197FE20706}" presName="bigChev" presStyleLbl="node1" presStyleIdx="0" presStyleCnt="2"/>
      <dgm:spPr/>
    </dgm:pt>
    <dgm:pt modelId="{567CB9AC-86D0-B34B-BD16-E1C46DA3C24E}" type="pres">
      <dgm:prSet presAssocID="{9D5FDCD5-AC86-A44E-AB90-C6B85CA02B4B}" presName="parTrans" presStyleCnt="0"/>
      <dgm:spPr/>
    </dgm:pt>
    <dgm:pt modelId="{18E46DC3-8C0B-154C-84A7-792A9FA3FA60}" type="pres">
      <dgm:prSet presAssocID="{D7B05318-48C7-4A4F-957D-B6BF5B35A30C}" presName="node" presStyleLbl="alignAccFollowNode1" presStyleIdx="0" presStyleCnt="4">
        <dgm:presLayoutVars>
          <dgm:bulletEnabled val="1"/>
        </dgm:presLayoutVars>
      </dgm:prSet>
      <dgm:spPr/>
    </dgm:pt>
    <dgm:pt modelId="{5758F9FD-938C-AA4A-A222-3DB7F8ADB217}" type="pres">
      <dgm:prSet presAssocID="{230B75D4-ECCE-2A4D-A5A6-40C935EC82F8}" presName="sibTrans" presStyleCnt="0"/>
      <dgm:spPr/>
    </dgm:pt>
    <dgm:pt modelId="{8F727F74-F916-2648-8EF8-91677BF97F89}" type="pres">
      <dgm:prSet presAssocID="{DF2E8A17-A38D-6A4D-9EC4-F8270257B963}" presName="node" presStyleLbl="alignAccFollowNode1" presStyleIdx="1" presStyleCnt="4">
        <dgm:presLayoutVars>
          <dgm:bulletEnabled val="1"/>
        </dgm:presLayoutVars>
      </dgm:prSet>
      <dgm:spPr/>
    </dgm:pt>
    <dgm:pt modelId="{15205FCC-2EBD-5C46-BFFF-ED3B4637EFB4}" type="pres">
      <dgm:prSet presAssocID="{AD245375-9D51-7147-A263-71197FE20706}" presName="vSp" presStyleCnt="0"/>
      <dgm:spPr/>
    </dgm:pt>
    <dgm:pt modelId="{D2BB1EF9-0B7E-2E46-A34E-9765A27C7589}" type="pres">
      <dgm:prSet presAssocID="{575532B7-D866-0945-8123-44D5FEC47000}" presName="horFlow" presStyleCnt="0"/>
      <dgm:spPr/>
    </dgm:pt>
    <dgm:pt modelId="{4E8E720E-64F8-9445-A0CD-DBE5FF1EFB89}" type="pres">
      <dgm:prSet presAssocID="{575532B7-D866-0945-8123-44D5FEC47000}" presName="bigChev" presStyleLbl="node1" presStyleIdx="1" presStyleCnt="2"/>
      <dgm:spPr/>
    </dgm:pt>
    <dgm:pt modelId="{B57A8D65-9A04-E74F-A217-442F6C46D667}" type="pres">
      <dgm:prSet presAssocID="{8FABCCFB-A666-E941-9831-EACAD4F14A29}" presName="parTrans" presStyleCnt="0"/>
      <dgm:spPr/>
    </dgm:pt>
    <dgm:pt modelId="{C3CC771F-4898-2F46-B036-62A3E52D3E72}" type="pres">
      <dgm:prSet presAssocID="{9C3F474C-1628-E94D-A41C-5F76A6B166FE}" presName="node" presStyleLbl="alignAccFollowNode1" presStyleIdx="2" presStyleCnt="4">
        <dgm:presLayoutVars>
          <dgm:bulletEnabled val="1"/>
        </dgm:presLayoutVars>
      </dgm:prSet>
      <dgm:spPr/>
    </dgm:pt>
    <dgm:pt modelId="{309C55ED-E9C0-A345-9CD5-4E27832B980C}" type="pres">
      <dgm:prSet presAssocID="{5B20BB07-E844-8F48-A74B-ADAB50AA0E2A}" presName="sibTrans" presStyleCnt="0"/>
      <dgm:spPr/>
    </dgm:pt>
    <dgm:pt modelId="{60A80CEB-B975-E548-8667-5629108F6267}" type="pres">
      <dgm:prSet presAssocID="{CBCA8DF1-991D-AD47-9B34-7F3D64D0C19B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03C2960E-1A2B-5541-AA63-8957F18D0D11}" srcId="{7978EB71-A02E-A446-8B86-2431F3B40F71}" destId="{AD245375-9D51-7147-A263-71197FE20706}" srcOrd="0" destOrd="0" parTransId="{BFC39F80-E4F4-0148-BC37-5DC2551D84C2}" sibTransId="{2655F30A-06B6-2741-800C-F402CC0E45F8}"/>
    <dgm:cxn modelId="{08D92637-B8B4-E54C-94BA-F27DADE3A204}" srcId="{AD245375-9D51-7147-A263-71197FE20706}" destId="{D7B05318-48C7-4A4F-957D-B6BF5B35A30C}" srcOrd="0" destOrd="0" parTransId="{9D5FDCD5-AC86-A44E-AB90-C6B85CA02B4B}" sibTransId="{230B75D4-ECCE-2A4D-A5A6-40C935EC82F8}"/>
    <dgm:cxn modelId="{8568A341-11B2-924B-9930-5567B7AC5AE4}" type="presOf" srcId="{AD245375-9D51-7147-A263-71197FE20706}" destId="{AE24C823-6506-0148-8D98-9072E4A9C265}" srcOrd="0" destOrd="0" presId="urn:microsoft.com/office/officeart/2005/8/layout/lProcess3"/>
    <dgm:cxn modelId="{24CAD45A-5F09-4449-974E-6CB44233941F}" srcId="{575532B7-D866-0945-8123-44D5FEC47000}" destId="{CBCA8DF1-991D-AD47-9B34-7F3D64D0C19B}" srcOrd="1" destOrd="0" parTransId="{4BB7297B-F257-EC4E-BE9A-3FA2B2AEE74B}" sibTransId="{EE6D328E-992A-5947-AA16-B24E607B508E}"/>
    <dgm:cxn modelId="{4F482873-2F19-0448-80BA-B7C1070463B3}" srcId="{575532B7-D866-0945-8123-44D5FEC47000}" destId="{9C3F474C-1628-E94D-A41C-5F76A6B166FE}" srcOrd="0" destOrd="0" parTransId="{8FABCCFB-A666-E941-9831-EACAD4F14A29}" sibTransId="{5B20BB07-E844-8F48-A74B-ADAB50AA0E2A}"/>
    <dgm:cxn modelId="{69AFD684-C5B5-AA4E-AF50-669F5B94AF3B}" srcId="{7978EB71-A02E-A446-8B86-2431F3B40F71}" destId="{575532B7-D866-0945-8123-44D5FEC47000}" srcOrd="1" destOrd="0" parTransId="{27548172-2B63-A848-9322-9914DC2E5D97}" sibTransId="{51AF0B91-4E0C-CC43-BF91-A935F0BAFF34}"/>
    <dgm:cxn modelId="{248DFA8E-73E5-924B-8588-6EB52EB63A03}" type="presOf" srcId="{7978EB71-A02E-A446-8B86-2431F3B40F71}" destId="{EA611DFD-BE10-3040-8DDD-28A0C52E7EBA}" srcOrd="0" destOrd="0" presId="urn:microsoft.com/office/officeart/2005/8/layout/lProcess3"/>
    <dgm:cxn modelId="{75DE28A9-91B1-FD47-9148-B41F45E32FC0}" type="presOf" srcId="{575532B7-D866-0945-8123-44D5FEC47000}" destId="{4E8E720E-64F8-9445-A0CD-DBE5FF1EFB89}" srcOrd="0" destOrd="0" presId="urn:microsoft.com/office/officeart/2005/8/layout/lProcess3"/>
    <dgm:cxn modelId="{B59F21B2-519A-1B41-A83D-9AA0774796B3}" srcId="{AD245375-9D51-7147-A263-71197FE20706}" destId="{DF2E8A17-A38D-6A4D-9EC4-F8270257B963}" srcOrd="1" destOrd="0" parTransId="{88D2EEF4-859A-E445-9F03-4690A7F2E690}" sibTransId="{113C77FA-4A06-2C45-BE11-838C92973474}"/>
    <dgm:cxn modelId="{2A6173B7-49B5-E444-8647-83D299C98502}" type="presOf" srcId="{D7B05318-48C7-4A4F-957D-B6BF5B35A30C}" destId="{18E46DC3-8C0B-154C-84A7-792A9FA3FA60}" srcOrd="0" destOrd="0" presId="urn:microsoft.com/office/officeart/2005/8/layout/lProcess3"/>
    <dgm:cxn modelId="{28A9E7CC-6101-2043-9085-E41D5ACFB601}" type="presOf" srcId="{DF2E8A17-A38D-6A4D-9EC4-F8270257B963}" destId="{8F727F74-F916-2648-8EF8-91677BF97F89}" srcOrd="0" destOrd="0" presId="urn:microsoft.com/office/officeart/2005/8/layout/lProcess3"/>
    <dgm:cxn modelId="{8EC35CD8-3B03-3B40-9279-ECF21DE11C35}" type="presOf" srcId="{9C3F474C-1628-E94D-A41C-5F76A6B166FE}" destId="{C3CC771F-4898-2F46-B036-62A3E52D3E72}" srcOrd="0" destOrd="0" presId="urn:microsoft.com/office/officeart/2005/8/layout/lProcess3"/>
    <dgm:cxn modelId="{9497D7EC-3F14-E84B-9B48-D4DA4001E0DF}" type="presOf" srcId="{CBCA8DF1-991D-AD47-9B34-7F3D64D0C19B}" destId="{60A80CEB-B975-E548-8667-5629108F6267}" srcOrd="0" destOrd="0" presId="urn:microsoft.com/office/officeart/2005/8/layout/lProcess3"/>
    <dgm:cxn modelId="{5E51D5D5-BF31-1F40-98BB-B03C2A2408A7}" type="presParOf" srcId="{EA611DFD-BE10-3040-8DDD-28A0C52E7EBA}" destId="{B9FE4570-19A4-664E-AAC0-7F0A803477FF}" srcOrd="0" destOrd="0" presId="urn:microsoft.com/office/officeart/2005/8/layout/lProcess3"/>
    <dgm:cxn modelId="{9DE06CBB-3A41-E445-974D-3B288B7B8B40}" type="presParOf" srcId="{B9FE4570-19A4-664E-AAC0-7F0A803477FF}" destId="{AE24C823-6506-0148-8D98-9072E4A9C265}" srcOrd="0" destOrd="0" presId="urn:microsoft.com/office/officeart/2005/8/layout/lProcess3"/>
    <dgm:cxn modelId="{1ED3BAFB-29F3-7445-A805-FB39FA822287}" type="presParOf" srcId="{B9FE4570-19A4-664E-AAC0-7F0A803477FF}" destId="{567CB9AC-86D0-B34B-BD16-E1C46DA3C24E}" srcOrd="1" destOrd="0" presId="urn:microsoft.com/office/officeart/2005/8/layout/lProcess3"/>
    <dgm:cxn modelId="{8210FCE5-73E7-C54E-AB22-D9A4A3F4CEFC}" type="presParOf" srcId="{B9FE4570-19A4-664E-AAC0-7F0A803477FF}" destId="{18E46DC3-8C0B-154C-84A7-792A9FA3FA60}" srcOrd="2" destOrd="0" presId="urn:microsoft.com/office/officeart/2005/8/layout/lProcess3"/>
    <dgm:cxn modelId="{F1514B00-D468-AA46-85BB-D21BAC34E3A2}" type="presParOf" srcId="{B9FE4570-19A4-664E-AAC0-7F0A803477FF}" destId="{5758F9FD-938C-AA4A-A222-3DB7F8ADB217}" srcOrd="3" destOrd="0" presId="urn:microsoft.com/office/officeart/2005/8/layout/lProcess3"/>
    <dgm:cxn modelId="{0EB34461-CBD9-C241-8ED7-311C010DD9CB}" type="presParOf" srcId="{B9FE4570-19A4-664E-AAC0-7F0A803477FF}" destId="{8F727F74-F916-2648-8EF8-91677BF97F89}" srcOrd="4" destOrd="0" presId="urn:microsoft.com/office/officeart/2005/8/layout/lProcess3"/>
    <dgm:cxn modelId="{31A2833D-CA89-2B4B-9822-438C85C7307C}" type="presParOf" srcId="{EA611DFD-BE10-3040-8DDD-28A0C52E7EBA}" destId="{15205FCC-2EBD-5C46-BFFF-ED3B4637EFB4}" srcOrd="1" destOrd="0" presId="urn:microsoft.com/office/officeart/2005/8/layout/lProcess3"/>
    <dgm:cxn modelId="{07E3D4FF-A30F-5E47-A506-C03C9D8EFB2F}" type="presParOf" srcId="{EA611DFD-BE10-3040-8DDD-28A0C52E7EBA}" destId="{D2BB1EF9-0B7E-2E46-A34E-9765A27C7589}" srcOrd="2" destOrd="0" presId="urn:microsoft.com/office/officeart/2005/8/layout/lProcess3"/>
    <dgm:cxn modelId="{54988CC9-3EA6-F544-835E-4C740F348AF7}" type="presParOf" srcId="{D2BB1EF9-0B7E-2E46-A34E-9765A27C7589}" destId="{4E8E720E-64F8-9445-A0CD-DBE5FF1EFB89}" srcOrd="0" destOrd="0" presId="urn:microsoft.com/office/officeart/2005/8/layout/lProcess3"/>
    <dgm:cxn modelId="{32B85EEF-ABA1-E447-9C0F-CFCBC452B757}" type="presParOf" srcId="{D2BB1EF9-0B7E-2E46-A34E-9765A27C7589}" destId="{B57A8D65-9A04-E74F-A217-442F6C46D667}" srcOrd="1" destOrd="0" presId="urn:microsoft.com/office/officeart/2005/8/layout/lProcess3"/>
    <dgm:cxn modelId="{668CA36B-BABD-2F4C-BF9F-2A6CBCAC9502}" type="presParOf" srcId="{D2BB1EF9-0B7E-2E46-A34E-9765A27C7589}" destId="{C3CC771F-4898-2F46-B036-62A3E52D3E72}" srcOrd="2" destOrd="0" presId="urn:microsoft.com/office/officeart/2005/8/layout/lProcess3"/>
    <dgm:cxn modelId="{6206CD0E-A632-434A-B326-8471CC123B87}" type="presParOf" srcId="{D2BB1EF9-0B7E-2E46-A34E-9765A27C7589}" destId="{309C55ED-E9C0-A345-9CD5-4E27832B980C}" srcOrd="3" destOrd="0" presId="urn:microsoft.com/office/officeart/2005/8/layout/lProcess3"/>
    <dgm:cxn modelId="{CB14D2EC-F77F-4A42-9761-3D021AD8FF27}" type="presParOf" srcId="{D2BB1EF9-0B7E-2E46-A34E-9765A27C7589}" destId="{60A80CEB-B975-E548-8667-5629108F626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78EB71-A02E-A446-8B86-2431F3B40F71}" type="doc">
      <dgm:prSet loTypeId="urn:microsoft.com/office/officeart/2005/8/layout/lProcess3" loCatId="" qsTypeId="urn:microsoft.com/office/officeart/2005/8/quickstyle/3d2" qsCatId="3D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AD245375-9D51-7147-A263-71197FE20706}">
      <dgm:prSet phldrT="[Texte]"/>
      <dgm:spPr/>
      <dgm:t>
        <a:bodyPr/>
        <a:lstStyle/>
        <a:p>
          <a:r>
            <a:rPr lang="fr-FR" dirty="0"/>
            <a:t>T1 Période 2</a:t>
          </a:r>
        </a:p>
      </dgm:t>
    </dgm:pt>
    <dgm:pt modelId="{BFC39F80-E4F4-0148-BC37-5DC2551D84C2}" type="parTrans" cxnId="{03C2960E-1A2B-5541-AA63-8957F18D0D11}">
      <dgm:prSet/>
      <dgm:spPr/>
      <dgm:t>
        <a:bodyPr/>
        <a:lstStyle/>
        <a:p>
          <a:endParaRPr lang="fr-FR"/>
        </a:p>
      </dgm:t>
    </dgm:pt>
    <dgm:pt modelId="{2655F30A-06B6-2741-800C-F402CC0E45F8}" type="sibTrans" cxnId="{03C2960E-1A2B-5541-AA63-8957F18D0D11}">
      <dgm:prSet/>
      <dgm:spPr/>
      <dgm:t>
        <a:bodyPr/>
        <a:lstStyle/>
        <a:p>
          <a:endParaRPr lang="fr-FR"/>
        </a:p>
      </dgm:t>
    </dgm:pt>
    <dgm:pt modelId="{D7B05318-48C7-4A4F-957D-B6BF5B35A30C}">
      <dgm:prSet phldrT="[Texte]"/>
      <dgm:spPr/>
      <dgm:t>
        <a:bodyPr/>
        <a:lstStyle/>
        <a:p>
          <a:r>
            <a:rPr lang="fr-FR" dirty="0"/>
            <a:t>Lundi</a:t>
          </a:r>
        </a:p>
      </dgm:t>
    </dgm:pt>
    <dgm:pt modelId="{9D5FDCD5-AC86-A44E-AB90-C6B85CA02B4B}" type="parTrans" cxnId="{08D92637-B8B4-E54C-94BA-F27DADE3A204}">
      <dgm:prSet/>
      <dgm:spPr/>
      <dgm:t>
        <a:bodyPr/>
        <a:lstStyle/>
        <a:p>
          <a:endParaRPr lang="fr-FR"/>
        </a:p>
      </dgm:t>
    </dgm:pt>
    <dgm:pt modelId="{230B75D4-ECCE-2A4D-A5A6-40C935EC82F8}" type="sibTrans" cxnId="{08D92637-B8B4-E54C-94BA-F27DADE3A204}">
      <dgm:prSet/>
      <dgm:spPr/>
      <dgm:t>
        <a:bodyPr/>
        <a:lstStyle/>
        <a:p>
          <a:endParaRPr lang="fr-FR"/>
        </a:p>
      </dgm:t>
    </dgm:pt>
    <dgm:pt modelId="{DF2E8A17-A38D-6A4D-9EC4-F8270257B963}">
      <dgm:prSet phldrT="[Texte]"/>
      <dgm:spPr/>
      <dgm:t>
        <a:bodyPr/>
        <a:lstStyle/>
        <a:p>
          <a:r>
            <a:rPr lang="fr-FR" dirty="0"/>
            <a:t>Handball</a:t>
          </a:r>
        </a:p>
      </dgm:t>
    </dgm:pt>
    <dgm:pt modelId="{88D2EEF4-859A-E445-9F03-4690A7F2E690}" type="parTrans" cxnId="{B59F21B2-519A-1B41-A83D-9AA0774796B3}">
      <dgm:prSet/>
      <dgm:spPr/>
      <dgm:t>
        <a:bodyPr/>
        <a:lstStyle/>
        <a:p>
          <a:endParaRPr lang="fr-FR"/>
        </a:p>
      </dgm:t>
    </dgm:pt>
    <dgm:pt modelId="{113C77FA-4A06-2C45-BE11-838C92973474}" type="sibTrans" cxnId="{B59F21B2-519A-1B41-A83D-9AA0774796B3}">
      <dgm:prSet/>
      <dgm:spPr/>
      <dgm:t>
        <a:bodyPr/>
        <a:lstStyle/>
        <a:p>
          <a:endParaRPr lang="fr-FR"/>
        </a:p>
      </dgm:t>
    </dgm:pt>
    <dgm:pt modelId="{575532B7-D866-0945-8123-44D5FEC47000}">
      <dgm:prSet phldrT="[Texte]"/>
      <dgm:spPr/>
      <dgm:t>
        <a:bodyPr/>
        <a:lstStyle/>
        <a:p>
          <a:r>
            <a:rPr lang="fr-FR" dirty="0"/>
            <a:t>T1</a:t>
          </a:r>
        </a:p>
        <a:p>
          <a:r>
            <a:rPr lang="fr-FR" dirty="0"/>
            <a:t>Période 2</a:t>
          </a:r>
        </a:p>
      </dgm:t>
    </dgm:pt>
    <dgm:pt modelId="{27548172-2B63-A848-9322-9914DC2E5D97}" type="parTrans" cxnId="{69AFD684-C5B5-AA4E-AF50-669F5B94AF3B}">
      <dgm:prSet/>
      <dgm:spPr/>
      <dgm:t>
        <a:bodyPr/>
        <a:lstStyle/>
        <a:p>
          <a:endParaRPr lang="fr-FR"/>
        </a:p>
      </dgm:t>
    </dgm:pt>
    <dgm:pt modelId="{51AF0B91-4E0C-CC43-BF91-A935F0BAFF34}" type="sibTrans" cxnId="{69AFD684-C5B5-AA4E-AF50-669F5B94AF3B}">
      <dgm:prSet/>
      <dgm:spPr/>
      <dgm:t>
        <a:bodyPr/>
        <a:lstStyle/>
        <a:p>
          <a:endParaRPr lang="fr-FR"/>
        </a:p>
      </dgm:t>
    </dgm:pt>
    <dgm:pt modelId="{9C3F474C-1628-E94D-A41C-5F76A6B166FE}">
      <dgm:prSet phldrT="[Texte]"/>
      <dgm:spPr/>
      <dgm:t>
        <a:bodyPr/>
        <a:lstStyle/>
        <a:p>
          <a:r>
            <a:rPr lang="fr-FR" dirty="0"/>
            <a:t>Vendredi</a:t>
          </a:r>
        </a:p>
      </dgm:t>
    </dgm:pt>
    <dgm:pt modelId="{8FABCCFB-A666-E941-9831-EACAD4F14A29}" type="parTrans" cxnId="{4F482873-2F19-0448-80BA-B7C1070463B3}">
      <dgm:prSet/>
      <dgm:spPr/>
      <dgm:t>
        <a:bodyPr/>
        <a:lstStyle/>
        <a:p>
          <a:endParaRPr lang="fr-FR"/>
        </a:p>
      </dgm:t>
    </dgm:pt>
    <dgm:pt modelId="{5B20BB07-E844-8F48-A74B-ADAB50AA0E2A}" type="sibTrans" cxnId="{4F482873-2F19-0448-80BA-B7C1070463B3}">
      <dgm:prSet/>
      <dgm:spPr/>
      <dgm:t>
        <a:bodyPr/>
        <a:lstStyle/>
        <a:p>
          <a:endParaRPr lang="fr-FR"/>
        </a:p>
      </dgm:t>
    </dgm:pt>
    <dgm:pt modelId="{CBCA8DF1-991D-AD47-9B34-7F3D64D0C19B}">
      <dgm:prSet phldrT="[Texte]"/>
      <dgm:spPr/>
      <dgm:t>
        <a:bodyPr/>
        <a:lstStyle/>
        <a:p>
          <a:r>
            <a:rPr lang="fr-FR" dirty="0"/>
            <a:t>Handball</a:t>
          </a:r>
        </a:p>
      </dgm:t>
    </dgm:pt>
    <dgm:pt modelId="{4BB7297B-F257-EC4E-BE9A-3FA2B2AEE74B}" type="parTrans" cxnId="{24CAD45A-5F09-4449-974E-6CB44233941F}">
      <dgm:prSet/>
      <dgm:spPr/>
      <dgm:t>
        <a:bodyPr/>
        <a:lstStyle/>
        <a:p>
          <a:endParaRPr lang="fr-FR"/>
        </a:p>
      </dgm:t>
    </dgm:pt>
    <dgm:pt modelId="{EE6D328E-992A-5947-AA16-B24E607B508E}" type="sibTrans" cxnId="{24CAD45A-5F09-4449-974E-6CB44233941F}">
      <dgm:prSet/>
      <dgm:spPr/>
      <dgm:t>
        <a:bodyPr/>
        <a:lstStyle/>
        <a:p>
          <a:endParaRPr lang="fr-FR"/>
        </a:p>
      </dgm:t>
    </dgm:pt>
    <dgm:pt modelId="{EA611DFD-BE10-3040-8DDD-28A0C52E7EBA}" type="pres">
      <dgm:prSet presAssocID="{7978EB71-A02E-A446-8B86-2431F3B40F7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9FE4570-19A4-664E-AAC0-7F0A803477FF}" type="pres">
      <dgm:prSet presAssocID="{AD245375-9D51-7147-A263-71197FE20706}" presName="horFlow" presStyleCnt="0"/>
      <dgm:spPr/>
    </dgm:pt>
    <dgm:pt modelId="{AE24C823-6506-0148-8D98-9072E4A9C265}" type="pres">
      <dgm:prSet presAssocID="{AD245375-9D51-7147-A263-71197FE20706}" presName="bigChev" presStyleLbl="node1" presStyleIdx="0" presStyleCnt="2"/>
      <dgm:spPr/>
    </dgm:pt>
    <dgm:pt modelId="{567CB9AC-86D0-B34B-BD16-E1C46DA3C24E}" type="pres">
      <dgm:prSet presAssocID="{9D5FDCD5-AC86-A44E-AB90-C6B85CA02B4B}" presName="parTrans" presStyleCnt="0"/>
      <dgm:spPr/>
    </dgm:pt>
    <dgm:pt modelId="{18E46DC3-8C0B-154C-84A7-792A9FA3FA60}" type="pres">
      <dgm:prSet presAssocID="{D7B05318-48C7-4A4F-957D-B6BF5B35A30C}" presName="node" presStyleLbl="alignAccFollowNode1" presStyleIdx="0" presStyleCnt="4">
        <dgm:presLayoutVars>
          <dgm:bulletEnabled val="1"/>
        </dgm:presLayoutVars>
      </dgm:prSet>
      <dgm:spPr/>
    </dgm:pt>
    <dgm:pt modelId="{5758F9FD-938C-AA4A-A222-3DB7F8ADB217}" type="pres">
      <dgm:prSet presAssocID="{230B75D4-ECCE-2A4D-A5A6-40C935EC82F8}" presName="sibTrans" presStyleCnt="0"/>
      <dgm:spPr/>
    </dgm:pt>
    <dgm:pt modelId="{8F727F74-F916-2648-8EF8-91677BF97F89}" type="pres">
      <dgm:prSet presAssocID="{DF2E8A17-A38D-6A4D-9EC4-F8270257B963}" presName="node" presStyleLbl="alignAccFollowNode1" presStyleIdx="1" presStyleCnt="4">
        <dgm:presLayoutVars>
          <dgm:bulletEnabled val="1"/>
        </dgm:presLayoutVars>
      </dgm:prSet>
      <dgm:spPr/>
    </dgm:pt>
    <dgm:pt modelId="{15205FCC-2EBD-5C46-BFFF-ED3B4637EFB4}" type="pres">
      <dgm:prSet presAssocID="{AD245375-9D51-7147-A263-71197FE20706}" presName="vSp" presStyleCnt="0"/>
      <dgm:spPr/>
    </dgm:pt>
    <dgm:pt modelId="{D2BB1EF9-0B7E-2E46-A34E-9765A27C7589}" type="pres">
      <dgm:prSet presAssocID="{575532B7-D866-0945-8123-44D5FEC47000}" presName="horFlow" presStyleCnt="0"/>
      <dgm:spPr/>
    </dgm:pt>
    <dgm:pt modelId="{4E8E720E-64F8-9445-A0CD-DBE5FF1EFB89}" type="pres">
      <dgm:prSet presAssocID="{575532B7-D866-0945-8123-44D5FEC47000}" presName="bigChev" presStyleLbl="node1" presStyleIdx="1" presStyleCnt="2"/>
      <dgm:spPr/>
    </dgm:pt>
    <dgm:pt modelId="{B57A8D65-9A04-E74F-A217-442F6C46D667}" type="pres">
      <dgm:prSet presAssocID="{8FABCCFB-A666-E941-9831-EACAD4F14A29}" presName="parTrans" presStyleCnt="0"/>
      <dgm:spPr/>
    </dgm:pt>
    <dgm:pt modelId="{C3CC771F-4898-2F46-B036-62A3E52D3E72}" type="pres">
      <dgm:prSet presAssocID="{9C3F474C-1628-E94D-A41C-5F76A6B166FE}" presName="node" presStyleLbl="alignAccFollowNode1" presStyleIdx="2" presStyleCnt="4">
        <dgm:presLayoutVars>
          <dgm:bulletEnabled val="1"/>
        </dgm:presLayoutVars>
      </dgm:prSet>
      <dgm:spPr/>
    </dgm:pt>
    <dgm:pt modelId="{309C55ED-E9C0-A345-9CD5-4E27832B980C}" type="pres">
      <dgm:prSet presAssocID="{5B20BB07-E844-8F48-A74B-ADAB50AA0E2A}" presName="sibTrans" presStyleCnt="0"/>
      <dgm:spPr/>
    </dgm:pt>
    <dgm:pt modelId="{60A80CEB-B975-E548-8667-5629108F6267}" type="pres">
      <dgm:prSet presAssocID="{CBCA8DF1-991D-AD47-9B34-7F3D64D0C19B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03C2960E-1A2B-5541-AA63-8957F18D0D11}" srcId="{7978EB71-A02E-A446-8B86-2431F3B40F71}" destId="{AD245375-9D51-7147-A263-71197FE20706}" srcOrd="0" destOrd="0" parTransId="{BFC39F80-E4F4-0148-BC37-5DC2551D84C2}" sibTransId="{2655F30A-06B6-2741-800C-F402CC0E45F8}"/>
    <dgm:cxn modelId="{08D92637-B8B4-E54C-94BA-F27DADE3A204}" srcId="{AD245375-9D51-7147-A263-71197FE20706}" destId="{D7B05318-48C7-4A4F-957D-B6BF5B35A30C}" srcOrd="0" destOrd="0" parTransId="{9D5FDCD5-AC86-A44E-AB90-C6B85CA02B4B}" sibTransId="{230B75D4-ECCE-2A4D-A5A6-40C935EC82F8}"/>
    <dgm:cxn modelId="{8568A341-11B2-924B-9930-5567B7AC5AE4}" type="presOf" srcId="{AD245375-9D51-7147-A263-71197FE20706}" destId="{AE24C823-6506-0148-8D98-9072E4A9C265}" srcOrd="0" destOrd="0" presId="urn:microsoft.com/office/officeart/2005/8/layout/lProcess3"/>
    <dgm:cxn modelId="{24CAD45A-5F09-4449-974E-6CB44233941F}" srcId="{575532B7-D866-0945-8123-44D5FEC47000}" destId="{CBCA8DF1-991D-AD47-9B34-7F3D64D0C19B}" srcOrd="1" destOrd="0" parTransId="{4BB7297B-F257-EC4E-BE9A-3FA2B2AEE74B}" sibTransId="{EE6D328E-992A-5947-AA16-B24E607B508E}"/>
    <dgm:cxn modelId="{4F482873-2F19-0448-80BA-B7C1070463B3}" srcId="{575532B7-D866-0945-8123-44D5FEC47000}" destId="{9C3F474C-1628-E94D-A41C-5F76A6B166FE}" srcOrd="0" destOrd="0" parTransId="{8FABCCFB-A666-E941-9831-EACAD4F14A29}" sibTransId="{5B20BB07-E844-8F48-A74B-ADAB50AA0E2A}"/>
    <dgm:cxn modelId="{69AFD684-C5B5-AA4E-AF50-669F5B94AF3B}" srcId="{7978EB71-A02E-A446-8B86-2431F3B40F71}" destId="{575532B7-D866-0945-8123-44D5FEC47000}" srcOrd="1" destOrd="0" parTransId="{27548172-2B63-A848-9322-9914DC2E5D97}" sibTransId="{51AF0B91-4E0C-CC43-BF91-A935F0BAFF34}"/>
    <dgm:cxn modelId="{248DFA8E-73E5-924B-8588-6EB52EB63A03}" type="presOf" srcId="{7978EB71-A02E-A446-8B86-2431F3B40F71}" destId="{EA611DFD-BE10-3040-8DDD-28A0C52E7EBA}" srcOrd="0" destOrd="0" presId="urn:microsoft.com/office/officeart/2005/8/layout/lProcess3"/>
    <dgm:cxn modelId="{75DE28A9-91B1-FD47-9148-B41F45E32FC0}" type="presOf" srcId="{575532B7-D866-0945-8123-44D5FEC47000}" destId="{4E8E720E-64F8-9445-A0CD-DBE5FF1EFB89}" srcOrd="0" destOrd="0" presId="urn:microsoft.com/office/officeart/2005/8/layout/lProcess3"/>
    <dgm:cxn modelId="{B59F21B2-519A-1B41-A83D-9AA0774796B3}" srcId="{AD245375-9D51-7147-A263-71197FE20706}" destId="{DF2E8A17-A38D-6A4D-9EC4-F8270257B963}" srcOrd="1" destOrd="0" parTransId="{88D2EEF4-859A-E445-9F03-4690A7F2E690}" sibTransId="{113C77FA-4A06-2C45-BE11-838C92973474}"/>
    <dgm:cxn modelId="{2A6173B7-49B5-E444-8647-83D299C98502}" type="presOf" srcId="{D7B05318-48C7-4A4F-957D-B6BF5B35A30C}" destId="{18E46DC3-8C0B-154C-84A7-792A9FA3FA60}" srcOrd="0" destOrd="0" presId="urn:microsoft.com/office/officeart/2005/8/layout/lProcess3"/>
    <dgm:cxn modelId="{28A9E7CC-6101-2043-9085-E41D5ACFB601}" type="presOf" srcId="{DF2E8A17-A38D-6A4D-9EC4-F8270257B963}" destId="{8F727F74-F916-2648-8EF8-91677BF97F89}" srcOrd="0" destOrd="0" presId="urn:microsoft.com/office/officeart/2005/8/layout/lProcess3"/>
    <dgm:cxn modelId="{8EC35CD8-3B03-3B40-9279-ECF21DE11C35}" type="presOf" srcId="{9C3F474C-1628-E94D-A41C-5F76A6B166FE}" destId="{C3CC771F-4898-2F46-B036-62A3E52D3E72}" srcOrd="0" destOrd="0" presId="urn:microsoft.com/office/officeart/2005/8/layout/lProcess3"/>
    <dgm:cxn modelId="{9497D7EC-3F14-E84B-9B48-D4DA4001E0DF}" type="presOf" srcId="{CBCA8DF1-991D-AD47-9B34-7F3D64D0C19B}" destId="{60A80CEB-B975-E548-8667-5629108F6267}" srcOrd="0" destOrd="0" presId="urn:microsoft.com/office/officeart/2005/8/layout/lProcess3"/>
    <dgm:cxn modelId="{5E51D5D5-BF31-1F40-98BB-B03C2A2408A7}" type="presParOf" srcId="{EA611DFD-BE10-3040-8DDD-28A0C52E7EBA}" destId="{B9FE4570-19A4-664E-AAC0-7F0A803477FF}" srcOrd="0" destOrd="0" presId="urn:microsoft.com/office/officeart/2005/8/layout/lProcess3"/>
    <dgm:cxn modelId="{9DE06CBB-3A41-E445-974D-3B288B7B8B40}" type="presParOf" srcId="{B9FE4570-19A4-664E-AAC0-7F0A803477FF}" destId="{AE24C823-6506-0148-8D98-9072E4A9C265}" srcOrd="0" destOrd="0" presId="urn:microsoft.com/office/officeart/2005/8/layout/lProcess3"/>
    <dgm:cxn modelId="{1ED3BAFB-29F3-7445-A805-FB39FA822287}" type="presParOf" srcId="{B9FE4570-19A4-664E-AAC0-7F0A803477FF}" destId="{567CB9AC-86D0-B34B-BD16-E1C46DA3C24E}" srcOrd="1" destOrd="0" presId="urn:microsoft.com/office/officeart/2005/8/layout/lProcess3"/>
    <dgm:cxn modelId="{8210FCE5-73E7-C54E-AB22-D9A4A3F4CEFC}" type="presParOf" srcId="{B9FE4570-19A4-664E-AAC0-7F0A803477FF}" destId="{18E46DC3-8C0B-154C-84A7-792A9FA3FA60}" srcOrd="2" destOrd="0" presId="urn:microsoft.com/office/officeart/2005/8/layout/lProcess3"/>
    <dgm:cxn modelId="{F1514B00-D468-AA46-85BB-D21BAC34E3A2}" type="presParOf" srcId="{B9FE4570-19A4-664E-AAC0-7F0A803477FF}" destId="{5758F9FD-938C-AA4A-A222-3DB7F8ADB217}" srcOrd="3" destOrd="0" presId="urn:microsoft.com/office/officeart/2005/8/layout/lProcess3"/>
    <dgm:cxn modelId="{0EB34461-CBD9-C241-8ED7-311C010DD9CB}" type="presParOf" srcId="{B9FE4570-19A4-664E-AAC0-7F0A803477FF}" destId="{8F727F74-F916-2648-8EF8-91677BF97F89}" srcOrd="4" destOrd="0" presId="urn:microsoft.com/office/officeart/2005/8/layout/lProcess3"/>
    <dgm:cxn modelId="{31A2833D-CA89-2B4B-9822-438C85C7307C}" type="presParOf" srcId="{EA611DFD-BE10-3040-8DDD-28A0C52E7EBA}" destId="{15205FCC-2EBD-5C46-BFFF-ED3B4637EFB4}" srcOrd="1" destOrd="0" presId="urn:microsoft.com/office/officeart/2005/8/layout/lProcess3"/>
    <dgm:cxn modelId="{07E3D4FF-A30F-5E47-A506-C03C9D8EFB2F}" type="presParOf" srcId="{EA611DFD-BE10-3040-8DDD-28A0C52E7EBA}" destId="{D2BB1EF9-0B7E-2E46-A34E-9765A27C7589}" srcOrd="2" destOrd="0" presId="urn:microsoft.com/office/officeart/2005/8/layout/lProcess3"/>
    <dgm:cxn modelId="{54988CC9-3EA6-F544-835E-4C740F348AF7}" type="presParOf" srcId="{D2BB1EF9-0B7E-2E46-A34E-9765A27C7589}" destId="{4E8E720E-64F8-9445-A0CD-DBE5FF1EFB89}" srcOrd="0" destOrd="0" presId="urn:microsoft.com/office/officeart/2005/8/layout/lProcess3"/>
    <dgm:cxn modelId="{32B85EEF-ABA1-E447-9C0F-CFCBC452B757}" type="presParOf" srcId="{D2BB1EF9-0B7E-2E46-A34E-9765A27C7589}" destId="{B57A8D65-9A04-E74F-A217-442F6C46D667}" srcOrd="1" destOrd="0" presId="urn:microsoft.com/office/officeart/2005/8/layout/lProcess3"/>
    <dgm:cxn modelId="{668CA36B-BABD-2F4C-BF9F-2A6CBCAC9502}" type="presParOf" srcId="{D2BB1EF9-0B7E-2E46-A34E-9765A27C7589}" destId="{C3CC771F-4898-2F46-B036-62A3E52D3E72}" srcOrd="2" destOrd="0" presId="urn:microsoft.com/office/officeart/2005/8/layout/lProcess3"/>
    <dgm:cxn modelId="{6206CD0E-A632-434A-B326-8471CC123B87}" type="presParOf" srcId="{D2BB1EF9-0B7E-2E46-A34E-9765A27C7589}" destId="{309C55ED-E9C0-A345-9CD5-4E27832B980C}" srcOrd="3" destOrd="0" presId="urn:microsoft.com/office/officeart/2005/8/layout/lProcess3"/>
    <dgm:cxn modelId="{CB14D2EC-F77F-4A42-9761-3D021AD8FF27}" type="presParOf" srcId="{D2BB1EF9-0B7E-2E46-A34E-9765A27C7589}" destId="{60A80CEB-B975-E548-8667-5629108F626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78EB71-A02E-A446-8B86-2431F3B40F71}" type="doc">
      <dgm:prSet loTypeId="urn:microsoft.com/office/officeart/2005/8/layout/lProcess3" loCatId="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AD245375-9D51-7147-A263-71197FE20706}">
      <dgm:prSet phldrT="[Texte]"/>
      <dgm:spPr/>
      <dgm:t>
        <a:bodyPr/>
        <a:lstStyle/>
        <a:p>
          <a:r>
            <a:rPr lang="fr-FR" dirty="0"/>
            <a:t>T2 Période 3</a:t>
          </a:r>
        </a:p>
      </dgm:t>
    </dgm:pt>
    <dgm:pt modelId="{BFC39F80-E4F4-0148-BC37-5DC2551D84C2}" type="parTrans" cxnId="{03C2960E-1A2B-5541-AA63-8957F18D0D11}">
      <dgm:prSet/>
      <dgm:spPr/>
      <dgm:t>
        <a:bodyPr/>
        <a:lstStyle/>
        <a:p>
          <a:endParaRPr lang="fr-FR"/>
        </a:p>
      </dgm:t>
    </dgm:pt>
    <dgm:pt modelId="{2655F30A-06B6-2741-800C-F402CC0E45F8}" type="sibTrans" cxnId="{03C2960E-1A2B-5541-AA63-8957F18D0D11}">
      <dgm:prSet/>
      <dgm:spPr/>
      <dgm:t>
        <a:bodyPr/>
        <a:lstStyle/>
        <a:p>
          <a:endParaRPr lang="fr-FR"/>
        </a:p>
      </dgm:t>
    </dgm:pt>
    <dgm:pt modelId="{D7B05318-48C7-4A4F-957D-B6BF5B35A30C}">
      <dgm:prSet phldrT="[Texte]"/>
      <dgm:spPr/>
      <dgm:t>
        <a:bodyPr/>
        <a:lstStyle/>
        <a:p>
          <a:r>
            <a:rPr lang="fr-FR" dirty="0"/>
            <a:t>Lundi</a:t>
          </a:r>
        </a:p>
      </dgm:t>
    </dgm:pt>
    <dgm:pt modelId="{9D5FDCD5-AC86-A44E-AB90-C6B85CA02B4B}" type="parTrans" cxnId="{08D92637-B8B4-E54C-94BA-F27DADE3A204}">
      <dgm:prSet/>
      <dgm:spPr/>
      <dgm:t>
        <a:bodyPr/>
        <a:lstStyle/>
        <a:p>
          <a:endParaRPr lang="fr-FR"/>
        </a:p>
      </dgm:t>
    </dgm:pt>
    <dgm:pt modelId="{230B75D4-ECCE-2A4D-A5A6-40C935EC82F8}" type="sibTrans" cxnId="{08D92637-B8B4-E54C-94BA-F27DADE3A204}">
      <dgm:prSet/>
      <dgm:spPr/>
      <dgm:t>
        <a:bodyPr/>
        <a:lstStyle/>
        <a:p>
          <a:endParaRPr lang="fr-FR"/>
        </a:p>
      </dgm:t>
    </dgm:pt>
    <dgm:pt modelId="{DF2E8A17-A38D-6A4D-9EC4-F8270257B963}">
      <dgm:prSet phldrT="[Texte]"/>
      <dgm:spPr/>
      <dgm:t>
        <a:bodyPr/>
        <a:lstStyle/>
        <a:p>
          <a:r>
            <a:rPr lang="fr-FR" dirty="0"/>
            <a:t>Basket </a:t>
          </a:r>
          <a:r>
            <a:rPr lang="fr-FR" dirty="0" err="1"/>
            <a:t>ball</a:t>
          </a:r>
          <a:r>
            <a:rPr lang="fr-FR" dirty="0"/>
            <a:t> ou Futsal</a:t>
          </a:r>
        </a:p>
      </dgm:t>
    </dgm:pt>
    <dgm:pt modelId="{88D2EEF4-859A-E445-9F03-4690A7F2E690}" type="parTrans" cxnId="{B59F21B2-519A-1B41-A83D-9AA0774796B3}">
      <dgm:prSet/>
      <dgm:spPr/>
      <dgm:t>
        <a:bodyPr/>
        <a:lstStyle/>
        <a:p>
          <a:endParaRPr lang="fr-FR"/>
        </a:p>
      </dgm:t>
    </dgm:pt>
    <dgm:pt modelId="{113C77FA-4A06-2C45-BE11-838C92973474}" type="sibTrans" cxnId="{B59F21B2-519A-1B41-A83D-9AA0774796B3}">
      <dgm:prSet/>
      <dgm:spPr/>
      <dgm:t>
        <a:bodyPr/>
        <a:lstStyle/>
        <a:p>
          <a:endParaRPr lang="fr-FR"/>
        </a:p>
      </dgm:t>
    </dgm:pt>
    <dgm:pt modelId="{575532B7-D866-0945-8123-44D5FEC47000}">
      <dgm:prSet phldrT="[Texte]"/>
      <dgm:spPr/>
      <dgm:t>
        <a:bodyPr/>
        <a:lstStyle/>
        <a:p>
          <a:r>
            <a:rPr lang="fr-FR" dirty="0"/>
            <a:t>T2</a:t>
          </a:r>
        </a:p>
        <a:p>
          <a:r>
            <a:rPr lang="fr-FR" dirty="0"/>
            <a:t>Période 3</a:t>
          </a:r>
        </a:p>
      </dgm:t>
    </dgm:pt>
    <dgm:pt modelId="{27548172-2B63-A848-9322-9914DC2E5D97}" type="parTrans" cxnId="{69AFD684-C5B5-AA4E-AF50-669F5B94AF3B}">
      <dgm:prSet/>
      <dgm:spPr/>
      <dgm:t>
        <a:bodyPr/>
        <a:lstStyle/>
        <a:p>
          <a:endParaRPr lang="fr-FR"/>
        </a:p>
      </dgm:t>
    </dgm:pt>
    <dgm:pt modelId="{51AF0B91-4E0C-CC43-BF91-A935F0BAFF34}" type="sibTrans" cxnId="{69AFD684-C5B5-AA4E-AF50-669F5B94AF3B}">
      <dgm:prSet/>
      <dgm:spPr/>
      <dgm:t>
        <a:bodyPr/>
        <a:lstStyle/>
        <a:p>
          <a:endParaRPr lang="fr-FR"/>
        </a:p>
      </dgm:t>
    </dgm:pt>
    <dgm:pt modelId="{9C3F474C-1628-E94D-A41C-5F76A6B166FE}">
      <dgm:prSet phldrT="[Texte]"/>
      <dgm:spPr/>
      <dgm:t>
        <a:bodyPr/>
        <a:lstStyle/>
        <a:p>
          <a:r>
            <a:rPr lang="fr-FR" dirty="0"/>
            <a:t>Vendredi</a:t>
          </a:r>
        </a:p>
      </dgm:t>
    </dgm:pt>
    <dgm:pt modelId="{8FABCCFB-A666-E941-9831-EACAD4F14A29}" type="parTrans" cxnId="{4F482873-2F19-0448-80BA-B7C1070463B3}">
      <dgm:prSet/>
      <dgm:spPr/>
      <dgm:t>
        <a:bodyPr/>
        <a:lstStyle/>
        <a:p>
          <a:endParaRPr lang="fr-FR"/>
        </a:p>
      </dgm:t>
    </dgm:pt>
    <dgm:pt modelId="{5B20BB07-E844-8F48-A74B-ADAB50AA0E2A}" type="sibTrans" cxnId="{4F482873-2F19-0448-80BA-B7C1070463B3}">
      <dgm:prSet/>
      <dgm:spPr/>
      <dgm:t>
        <a:bodyPr/>
        <a:lstStyle/>
        <a:p>
          <a:endParaRPr lang="fr-FR"/>
        </a:p>
      </dgm:t>
    </dgm:pt>
    <dgm:pt modelId="{CBCA8DF1-991D-AD47-9B34-7F3D64D0C19B}">
      <dgm:prSet phldrT="[Texte]"/>
      <dgm:spPr/>
      <dgm:t>
        <a:bodyPr/>
        <a:lstStyle/>
        <a:p>
          <a:r>
            <a:rPr lang="fr-FR" dirty="0"/>
            <a:t>Basket </a:t>
          </a:r>
          <a:r>
            <a:rPr lang="fr-FR" dirty="0" err="1"/>
            <a:t>ball</a:t>
          </a:r>
          <a:r>
            <a:rPr lang="fr-FR" dirty="0"/>
            <a:t> ou futsal</a:t>
          </a:r>
        </a:p>
      </dgm:t>
    </dgm:pt>
    <dgm:pt modelId="{4BB7297B-F257-EC4E-BE9A-3FA2B2AEE74B}" type="parTrans" cxnId="{24CAD45A-5F09-4449-974E-6CB44233941F}">
      <dgm:prSet/>
      <dgm:spPr/>
      <dgm:t>
        <a:bodyPr/>
        <a:lstStyle/>
        <a:p>
          <a:endParaRPr lang="fr-FR"/>
        </a:p>
      </dgm:t>
    </dgm:pt>
    <dgm:pt modelId="{EE6D328E-992A-5947-AA16-B24E607B508E}" type="sibTrans" cxnId="{24CAD45A-5F09-4449-974E-6CB44233941F}">
      <dgm:prSet/>
      <dgm:spPr/>
      <dgm:t>
        <a:bodyPr/>
        <a:lstStyle/>
        <a:p>
          <a:endParaRPr lang="fr-FR"/>
        </a:p>
      </dgm:t>
    </dgm:pt>
    <dgm:pt modelId="{EA611DFD-BE10-3040-8DDD-28A0C52E7EBA}" type="pres">
      <dgm:prSet presAssocID="{7978EB71-A02E-A446-8B86-2431F3B40F7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9FE4570-19A4-664E-AAC0-7F0A803477FF}" type="pres">
      <dgm:prSet presAssocID="{AD245375-9D51-7147-A263-71197FE20706}" presName="horFlow" presStyleCnt="0"/>
      <dgm:spPr/>
    </dgm:pt>
    <dgm:pt modelId="{AE24C823-6506-0148-8D98-9072E4A9C265}" type="pres">
      <dgm:prSet presAssocID="{AD245375-9D51-7147-A263-71197FE20706}" presName="bigChev" presStyleLbl="node1" presStyleIdx="0" presStyleCnt="2"/>
      <dgm:spPr/>
    </dgm:pt>
    <dgm:pt modelId="{567CB9AC-86D0-B34B-BD16-E1C46DA3C24E}" type="pres">
      <dgm:prSet presAssocID="{9D5FDCD5-AC86-A44E-AB90-C6B85CA02B4B}" presName="parTrans" presStyleCnt="0"/>
      <dgm:spPr/>
    </dgm:pt>
    <dgm:pt modelId="{18E46DC3-8C0B-154C-84A7-792A9FA3FA60}" type="pres">
      <dgm:prSet presAssocID="{D7B05318-48C7-4A4F-957D-B6BF5B35A30C}" presName="node" presStyleLbl="alignAccFollowNode1" presStyleIdx="0" presStyleCnt="4">
        <dgm:presLayoutVars>
          <dgm:bulletEnabled val="1"/>
        </dgm:presLayoutVars>
      </dgm:prSet>
      <dgm:spPr/>
    </dgm:pt>
    <dgm:pt modelId="{5758F9FD-938C-AA4A-A222-3DB7F8ADB217}" type="pres">
      <dgm:prSet presAssocID="{230B75D4-ECCE-2A4D-A5A6-40C935EC82F8}" presName="sibTrans" presStyleCnt="0"/>
      <dgm:spPr/>
    </dgm:pt>
    <dgm:pt modelId="{8F727F74-F916-2648-8EF8-91677BF97F89}" type="pres">
      <dgm:prSet presAssocID="{DF2E8A17-A38D-6A4D-9EC4-F8270257B963}" presName="node" presStyleLbl="alignAccFollowNode1" presStyleIdx="1" presStyleCnt="4">
        <dgm:presLayoutVars>
          <dgm:bulletEnabled val="1"/>
        </dgm:presLayoutVars>
      </dgm:prSet>
      <dgm:spPr/>
    </dgm:pt>
    <dgm:pt modelId="{15205FCC-2EBD-5C46-BFFF-ED3B4637EFB4}" type="pres">
      <dgm:prSet presAssocID="{AD245375-9D51-7147-A263-71197FE20706}" presName="vSp" presStyleCnt="0"/>
      <dgm:spPr/>
    </dgm:pt>
    <dgm:pt modelId="{D2BB1EF9-0B7E-2E46-A34E-9765A27C7589}" type="pres">
      <dgm:prSet presAssocID="{575532B7-D866-0945-8123-44D5FEC47000}" presName="horFlow" presStyleCnt="0"/>
      <dgm:spPr/>
    </dgm:pt>
    <dgm:pt modelId="{4E8E720E-64F8-9445-A0CD-DBE5FF1EFB89}" type="pres">
      <dgm:prSet presAssocID="{575532B7-D866-0945-8123-44D5FEC47000}" presName="bigChev" presStyleLbl="node1" presStyleIdx="1" presStyleCnt="2"/>
      <dgm:spPr/>
    </dgm:pt>
    <dgm:pt modelId="{B57A8D65-9A04-E74F-A217-442F6C46D667}" type="pres">
      <dgm:prSet presAssocID="{8FABCCFB-A666-E941-9831-EACAD4F14A29}" presName="parTrans" presStyleCnt="0"/>
      <dgm:spPr/>
    </dgm:pt>
    <dgm:pt modelId="{C3CC771F-4898-2F46-B036-62A3E52D3E72}" type="pres">
      <dgm:prSet presAssocID="{9C3F474C-1628-E94D-A41C-5F76A6B166FE}" presName="node" presStyleLbl="alignAccFollowNode1" presStyleIdx="2" presStyleCnt="4">
        <dgm:presLayoutVars>
          <dgm:bulletEnabled val="1"/>
        </dgm:presLayoutVars>
      </dgm:prSet>
      <dgm:spPr/>
    </dgm:pt>
    <dgm:pt modelId="{309C55ED-E9C0-A345-9CD5-4E27832B980C}" type="pres">
      <dgm:prSet presAssocID="{5B20BB07-E844-8F48-A74B-ADAB50AA0E2A}" presName="sibTrans" presStyleCnt="0"/>
      <dgm:spPr/>
    </dgm:pt>
    <dgm:pt modelId="{60A80CEB-B975-E548-8667-5629108F6267}" type="pres">
      <dgm:prSet presAssocID="{CBCA8DF1-991D-AD47-9B34-7F3D64D0C19B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03C2960E-1A2B-5541-AA63-8957F18D0D11}" srcId="{7978EB71-A02E-A446-8B86-2431F3B40F71}" destId="{AD245375-9D51-7147-A263-71197FE20706}" srcOrd="0" destOrd="0" parTransId="{BFC39F80-E4F4-0148-BC37-5DC2551D84C2}" sibTransId="{2655F30A-06B6-2741-800C-F402CC0E45F8}"/>
    <dgm:cxn modelId="{08D92637-B8B4-E54C-94BA-F27DADE3A204}" srcId="{AD245375-9D51-7147-A263-71197FE20706}" destId="{D7B05318-48C7-4A4F-957D-B6BF5B35A30C}" srcOrd="0" destOrd="0" parTransId="{9D5FDCD5-AC86-A44E-AB90-C6B85CA02B4B}" sibTransId="{230B75D4-ECCE-2A4D-A5A6-40C935EC82F8}"/>
    <dgm:cxn modelId="{8568A341-11B2-924B-9930-5567B7AC5AE4}" type="presOf" srcId="{AD245375-9D51-7147-A263-71197FE20706}" destId="{AE24C823-6506-0148-8D98-9072E4A9C265}" srcOrd="0" destOrd="0" presId="urn:microsoft.com/office/officeart/2005/8/layout/lProcess3"/>
    <dgm:cxn modelId="{24CAD45A-5F09-4449-974E-6CB44233941F}" srcId="{575532B7-D866-0945-8123-44D5FEC47000}" destId="{CBCA8DF1-991D-AD47-9B34-7F3D64D0C19B}" srcOrd="1" destOrd="0" parTransId="{4BB7297B-F257-EC4E-BE9A-3FA2B2AEE74B}" sibTransId="{EE6D328E-992A-5947-AA16-B24E607B508E}"/>
    <dgm:cxn modelId="{4F482873-2F19-0448-80BA-B7C1070463B3}" srcId="{575532B7-D866-0945-8123-44D5FEC47000}" destId="{9C3F474C-1628-E94D-A41C-5F76A6B166FE}" srcOrd="0" destOrd="0" parTransId="{8FABCCFB-A666-E941-9831-EACAD4F14A29}" sibTransId="{5B20BB07-E844-8F48-A74B-ADAB50AA0E2A}"/>
    <dgm:cxn modelId="{69AFD684-C5B5-AA4E-AF50-669F5B94AF3B}" srcId="{7978EB71-A02E-A446-8B86-2431F3B40F71}" destId="{575532B7-D866-0945-8123-44D5FEC47000}" srcOrd="1" destOrd="0" parTransId="{27548172-2B63-A848-9322-9914DC2E5D97}" sibTransId="{51AF0B91-4E0C-CC43-BF91-A935F0BAFF34}"/>
    <dgm:cxn modelId="{248DFA8E-73E5-924B-8588-6EB52EB63A03}" type="presOf" srcId="{7978EB71-A02E-A446-8B86-2431F3B40F71}" destId="{EA611DFD-BE10-3040-8DDD-28A0C52E7EBA}" srcOrd="0" destOrd="0" presId="urn:microsoft.com/office/officeart/2005/8/layout/lProcess3"/>
    <dgm:cxn modelId="{75DE28A9-91B1-FD47-9148-B41F45E32FC0}" type="presOf" srcId="{575532B7-D866-0945-8123-44D5FEC47000}" destId="{4E8E720E-64F8-9445-A0CD-DBE5FF1EFB89}" srcOrd="0" destOrd="0" presId="urn:microsoft.com/office/officeart/2005/8/layout/lProcess3"/>
    <dgm:cxn modelId="{B59F21B2-519A-1B41-A83D-9AA0774796B3}" srcId="{AD245375-9D51-7147-A263-71197FE20706}" destId="{DF2E8A17-A38D-6A4D-9EC4-F8270257B963}" srcOrd="1" destOrd="0" parTransId="{88D2EEF4-859A-E445-9F03-4690A7F2E690}" sibTransId="{113C77FA-4A06-2C45-BE11-838C92973474}"/>
    <dgm:cxn modelId="{2A6173B7-49B5-E444-8647-83D299C98502}" type="presOf" srcId="{D7B05318-48C7-4A4F-957D-B6BF5B35A30C}" destId="{18E46DC3-8C0B-154C-84A7-792A9FA3FA60}" srcOrd="0" destOrd="0" presId="urn:microsoft.com/office/officeart/2005/8/layout/lProcess3"/>
    <dgm:cxn modelId="{28A9E7CC-6101-2043-9085-E41D5ACFB601}" type="presOf" srcId="{DF2E8A17-A38D-6A4D-9EC4-F8270257B963}" destId="{8F727F74-F916-2648-8EF8-91677BF97F89}" srcOrd="0" destOrd="0" presId="urn:microsoft.com/office/officeart/2005/8/layout/lProcess3"/>
    <dgm:cxn modelId="{8EC35CD8-3B03-3B40-9279-ECF21DE11C35}" type="presOf" srcId="{9C3F474C-1628-E94D-A41C-5F76A6B166FE}" destId="{C3CC771F-4898-2F46-B036-62A3E52D3E72}" srcOrd="0" destOrd="0" presId="urn:microsoft.com/office/officeart/2005/8/layout/lProcess3"/>
    <dgm:cxn modelId="{9497D7EC-3F14-E84B-9B48-D4DA4001E0DF}" type="presOf" srcId="{CBCA8DF1-991D-AD47-9B34-7F3D64D0C19B}" destId="{60A80CEB-B975-E548-8667-5629108F6267}" srcOrd="0" destOrd="0" presId="urn:microsoft.com/office/officeart/2005/8/layout/lProcess3"/>
    <dgm:cxn modelId="{5E51D5D5-BF31-1F40-98BB-B03C2A2408A7}" type="presParOf" srcId="{EA611DFD-BE10-3040-8DDD-28A0C52E7EBA}" destId="{B9FE4570-19A4-664E-AAC0-7F0A803477FF}" srcOrd="0" destOrd="0" presId="urn:microsoft.com/office/officeart/2005/8/layout/lProcess3"/>
    <dgm:cxn modelId="{9DE06CBB-3A41-E445-974D-3B288B7B8B40}" type="presParOf" srcId="{B9FE4570-19A4-664E-AAC0-7F0A803477FF}" destId="{AE24C823-6506-0148-8D98-9072E4A9C265}" srcOrd="0" destOrd="0" presId="urn:microsoft.com/office/officeart/2005/8/layout/lProcess3"/>
    <dgm:cxn modelId="{1ED3BAFB-29F3-7445-A805-FB39FA822287}" type="presParOf" srcId="{B9FE4570-19A4-664E-AAC0-7F0A803477FF}" destId="{567CB9AC-86D0-B34B-BD16-E1C46DA3C24E}" srcOrd="1" destOrd="0" presId="urn:microsoft.com/office/officeart/2005/8/layout/lProcess3"/>
    <dgm:cxn modelId="{8210FCE5-73E7-C54E-AB22-D9A4A3F4CEFC}" type="presParOf" srcId="{B9FE4570-19A4-664E-AAC0-7F0A803477FF}" destId="{18E46DC3-8C0B-154C-84A7-792A9FA3FA60}" srcOrd="2" destOrd="0" presId="urn:microsoft.com/office/officeart/2005/8/layout/lProcess3"/>
    <dgm:cxn modelId="{F1514B00-D468-AA46-85BB-D21BAC34E3A2}" type="presParOf" srcId="{B9FE4570-19A4-664E-AAC0-7F0A803477FF}" destId="{5758F9FD-938C-AA4A-A222-3DB7F8ADB217}" srcOrd="3" destOrd="0" presId="urn:microsoft.com/office/officeart/2005/8/layout/lProcess3"/>
    <dgm:cxn modelId="{0EB34461-CBD9-C241-8ED7-311C010DD9CB}" type="presParOf" srcId="{B9FE4570-19A4-664E-AAC0-7F0A803477FF}" destId="{8F727F74-F916-2648-8EF8-91677BF97F89}" srcOrd="4" destOrd="0" presId="urn:microsoft.com/office/officeart/2005/8/layout/lProcess3"/>
    <dgm:cxn modelId="{31A2833D-CA89-2B4B-9822-438C85C7307C}" type="presParOf" srcId="{EA611DFD-BE10-3040-8DDD-28A0C52E7EBA}" destId="{15205FCC-2EBD-5C46-BFFF-ED3B4637EFB4}" srcOrd="1" destOrd="0" presId="urn:microsoft.com/office/officeart/2005/8/layout/lProcess3"/>
    <dgm:cxn modelId="{07E3D4FF-A30F-5E47-A506-C03C9D8EFB2F}" type="presParOf" srcId="{EA611DFD-BE10-3040-8DDD-28A0C52E7EBA}" destId="{D2BB1EF9-0B7E-2E46-A34E-9765A27C7589}" srcOrd="2" destOrd="0" presId="urn:microsoft.com/office/officeart/2005/8/layout/lProcess3"/>
    <dgm:cxn modelId="{54988CC9-3EA6-F544-835E-4C740F348AF7}" type="presParOf" srcId="{D2BB1EF9-0B7E-2E46-A34E-9765A27C7589}" destId="{4E8E720E-64F8-9445-A0CD-DBE5FF1EFB89}" srcOrd="0" destOrd="0" presId="urn:microsoft.com/office/officeart/2005/8/layout/lProcess3"/>
    <dgm:cxn modelId="{32B85EEF-ABA1-E447-9C0F-CFCBC452B757}" type="presParOf" srcId="{D2BB1EF9-0B7E-2E46-A34E-9765A27C7589}" destId="{B57A8D65-9A04-E74F-A217-442F6C46D667}" srcOrd="1" destOrd="0" presId="urn:microsoft.com/office/officeart/2005/8/layout/lProcess3"/>
    <dgm:cxn modelId="{668CA36B-BABD-2F4C-BF9F-2A6CBCAC9502}" type="presParOf" srcId="{D2BB1EF9-0B7E-2E46-A34E-9765A27C7589}" destId="{C3CC771F-4898-2F46-B036-62A3E52D3E72}" srcOrd="2" destOrd="0" presId="urn:microsoft.com/office/officeart/2005/8/layout/lProcess3"/>
    <dgm:cxn modelId="{6206CD0E-A632-434A-B326-8471CC123B87}" type="presParOf" srcId="{D2BB1EF9-0B7E-2E46-A34E-9765A27C7589}" destId="{309C55ED-E9C0-A345-9CD5-4E27832B980C}" srcOrd="3" destOrd="0" presId="urn:microsoft.com/office/officeart/2005/8/layout/lProcess3"/>
    <dgm:cxn modelId="{CB14D2EC-F77F-4A42-9761-3D021AD8FF27}" type="presParOf" srcId="{D2BB1EF9-0B7E-2E46-A34E-9765A27C7589}" destId="{60A80CEB-B975-E548-8667-5629108F626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78EB71-A02E-A446-8B86-2431F3B40F71}" type="doc">
      <dgm:prSet loTypeId="urn:microsoft.com/office/officeart/2005/8/layout/lProcess3" loCatId="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AD245375-9D51-7147-A263-71197FE20706}">
      <dgm:prSet phldrT="[Texte]"/>
      <dgm:spPr/>
      <dgm:t>
        <a:bodyPr/>
        <a:lstStyle/>
        <a:p>
          <a:r>
            <a:rPr lang="fr-FR" dirty="0"/>
            <a:t>T3 Période 4</a:t>
          </a:r>
        </a:p>
      </dgm:t>
    </dgm:pt>
    <dgm:pt modelId="{BFC39F80-E4F4-0148-BC37-5DC2551D84C2}" type="parTrans" cxnId="{03C2960E-1A2B-5541-AA63-8957F18D0D11}">
      <dgm:prSet/>
      <dgm:spPr/>
      <dgm:t>
        <a:bodyPr/>
        <a:lstStyle/>
        <a:p>
          <a:endParaRPr lang="fr-FR"/>
        </a:p>
      </dgm:t>
    </dgm:pt>
    <dgm:pt modelId="{2655F30A-06B6-2741-800C-F402CC0E45F8}" type="sibTrans" cxnId="{03C2960E-1A2B-5541-AA63-8957F18D0D11}">
      <dgm:prSet/>
      <dgm:spPr/>
      <dgm:t>
        <a:bodyPr/>
        <a:lstStyle/>
        <a:p>
          <a:endParaRPr lang="fr-FR"/>
        </a:p>
      </dgm:t>
    </dgm:pt>
    <dgm:pt modelId="{D7B05318-48C7-4A4F-957D-B6BF5B35A30C}">
      <dgm:prSet phldrT="[Texte]"/>
      <dgm:spPr/>
      <dgm:t>
        <a:bodyPr/>
        <a:lstStyle/>
        <a:p>
          <a:r>
            <a:rPr lang="fr-FR" dirty="0"/>
            <a:t>Lundi</a:t>
          </a:r>
        </a:p>
      </dgm:t>
    </dgm:pt>
    <dgm:pt modelId="{9D5FDCD5-AC86-A44E-AB90-C6B85CA02B4B}" type="parTrans" cxnId="{08D92637-B8B4-E54C-94BA-F27DADE3A204}">
      <dgm:prSet/>
      <dgm:spPr/>
      <dgm:t>
        <a:bodyPr/>
        <a:lstStyle/>
        <a:p>
          <a:endParaRPr lang="fr-FR"/>
        </a:p>
      </dgm:t>
    </dgm:pt>
    <dgm:pt modelId="{230B75D4-ECCE-2A4D-A5A6-40C935EC82F8}" type="sibTrans" cxnId="{08D92637-B8B4-E54C-94BA-F27DADE3A204}">
      <dgm:prSet/>
      <dgm:spPr/>
      <dgm:t>
        <a:bodyPr/>
        <a:lstStyle/>
        <a:p>
          <a:endParaRPr lang="fr-FR"/>
        </a:p>
      </dgm:t>
    </dgm:pt>
    <dgm:pt modelId="{DF2E8A17-A38D-6A4D-9EC4-F8270257B963}">
      <dgm:prSet phldrT="[Texte]"/>
      <dgm:spPr/>
      <dgm:t>
        <a:bodyPr/>
        <a:lstStyle/>
        <a:p>
          <a:r>
            <a:rPr lang="fr-FR" dirty="0"/>
            <a:t>Coordination et vitesse relais</a:t>
          </a:r>
        </a:p>
      </dgm:t>
    </dgm:pt>
    <dgm:pt modelId="{88D2EEF4-859A-E445-9F03-4690A7F2E690}" type="parTrans" cxnId="{B59F21B2-519A-1B41-A83D-9AA0774796B3}">
      <dgm:prSet/>
      <dgm:spPr/>
      <dgm:t>
        <a:bodyPr/>
        <a:lstStyle/>
        <a:p>
          <a:endParaRPr lang="fr-FR"/>
        </a:p>
      </dgm:t>
    </dgm:pt>
    <dgm:pt modelId="{113C77FA-4A06-2C45-BE11-838C92973474}" type="sibTrans" cxnId="{B59F21B2-519A-1B41-A83D-9AA0774796B3}">
      <dgm:prSet/>
      <dgm:spPr/>
      <dgm:t>
        <a:bodyPr/>
        <a:lstStyle/>
        <a:p>
          <a:endParaRPr lang="fr-FR"/>
        </a:p>
      </dgm:t>
    </dgm:pt>
    <dgm:pt modelId="{9C3F474C-1628-E94D-A41C-5F76A6B166FE}">
      <dgm:prSet phldrT="[Texte]"/>
      <dgm:spPr/>
      <dgm:t>
        <a:bodyPr/>
        <a:lstStyle/>
        <a:p>
          <a:r>
            <a:rPr lang="fr-FR" dirty="0"/>
            <a:t>Vendredi</a:t>
          </a:r>
        </a:p>
      </dgm:t>
    </dgm:pt>
    <dgm:pt modelId="{8FABCCFB-A666-E941-9831-EACAD4F14A29}" type="parTrans" cxnId="{4F482873-2F19-0448-80BA-B7C1070463B3}">
      <dgm:prSet/>
      <dgm:spPr/>
      <dgm:t>
        <a:bodyPr/>
        <a:lstStyle/>
        <a:p>
          <a:endParaRPr lang="fr-FR"/>
        </a:p>
      </dgm:t>
    </dgm:pt>
    <dgm:pt modelId="{5B20BB07-E844-8F48-A74B-ADAB50AA0E2A}" type="sibTrans" cxnId="{4F482873-2F19-0448-80BA-B7C1070463B3}">
      <dgm:prSet/>
      <dgm:spPr/>
      <dgm:t>
        <a:bodyPr/>
        <a:lstStyle/>
        <a:p>
          <a:endParaRPr lang="fr-FR"/>
        </a:p>
      </dgm:t>
    </dgm:pt>
    <dgm:pt modelId="{CBCA8DF1-991D-AD47-9B34-7F3D64D0C19B}">
      <dgm:prSet phldrT="[Texte]"/>
      <dgm:spPr/>
      <dgm:t>
        <a:bodyPr/>
        <a:lstStyle/>
        <a:p>
          <a:r>
            <a:rPr lang="fr-FR" dirty="0"/>
            <a:t>Volley </a:t>
          </a:r>
          <a:r>
            <a:rPr lang="fr-FR" dirty="0" err="1"/>
            <a:t>ball</a:t>
          </a:r>
          <a:endParaRPr lang="fr-FR" dirty="0"/>
        </a:p>
      </dgm:t>
    </dgm:pt>
    <dgm:pt modelId="{4BB7297B-F257-EC4E-BE9A-3FA2B2AEE74B}" type="parTrans" cxnId="{24CAD45A-5F09-4449-974E-6CB44233941F}">
      <dgm:prSet/>
      <dgm:spPr/>
      <dgm:t>
        <a:bodyPr/>
        <a:lstStyle/>
        <a:p>
          <a:endParaRPr lang="fr-FR"/>
        </a:p>
      </dgm:t>
    </dgm:pt>
    <dgm:pt modelId="{EE6D328E-992A-5947-AA16-B24E607B508E}" type="sibTrans" cxnId="{24CAD45A-5F09-4449-974E-6CB44233941F}">
      <dgm:prSet/>
      <dgm:spPr/>
      <dgm:t>
        <a:bodyPr/>
        <a:lstStyle/>
        <a:p>
          <a:endParaRPr lang="fr-FR"/>
        </a:p>
      </dgm:t>
    </dgm:pt>
    <dgm:pt modelId="{575532B7-D866-0945-8123-44D5FEC47000}">
      <dgm:prSet phldrT="[Texte]"/>
      <dgm:spPr/>
      <dgm:t>
        <a:bodyPr/>
        <a:lstStyle/>
        <a:p>
          <a:r>
            <a:rPr lang="fr-FR" dirty="0"/>
            <a:t>T3</a:t>
          </a:r>
        </a:p>
        <a:p>
          <a:r>
            <a:rPr lang="fr-FR" dirty="0"/>
            <a:t>Période 4</a:t>
          </a:r>
        </a:p>
      </dgm:t>
    </dgm:pt>
    <dgm:pt modelId="{51AF0B91-4E0C-CC43-BF91-A935F0BAFF34}" type="sibTrans" cxnId="{69AFD684-C5B5-AA4E-AF50-669F5B94AF3B}">
      <dgm:prSet/>
      <dgm:spPr/>
      <dgm:t>
        <a:bodyPr/>
        <a:lstStyle/>
        <a:p>
          <a:endParaRPr lang="fr-FR"/>
        </a:p>
      </dgm:t>
    </dgm:pt>
    <dgm:pt modelId="{27548172-2B63-A848-9322-9914DC2E5D97}" type="parTrans" cxnId="{69AFD684-C5B5-AA4E-AF50-669F5B94AF3B}">
      <dgm:prSet/>
      <dgm:spPr/>
      <dgm:t>
        <a:bodyPr/>
        <a:lstStyle/>
        <a:p>
          <a:endParaRPr lang="fr-FR"/>
        </a:p>
      </dgm:t>
    </dgm:pt>
    <dgm:pt modelId="{EA611DFD-BE10-3040-8DDD-28A0C52E7EBA}" type="pres">
      <dgm:prSet presAssocID="{7978EB71-A02E-A446-8B86-2431F3B40F7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9FE4570-19A4-664E-AAC0-7F0A803477FF}" type="pres">
      <dgm:prSet presAssocID="{AD245375-9D51-7147-A263-71197FE20706}" presName="horFlow" presStyleCnt="0"/>
      <dgm:spPr/>
    </dgm:pt>
    <dgm:pt modelId="{AE24C823-6506-0148-8D98-9072E4A9C265}" type="pres">
      <dgm:prSet presAssocID="{AD245375-9D51-7147-A263-71197FE20706}" presName="bigChev" presStyleLbl="node1" presStyleIdx="0" presStyleCnt="2"/>
      <dgm:spPr/>
    </dgm:pt>
    <dgm:pt modelId="{567CB9AC-86D0-B34B-BD16-E1C46DA3C24E}" type="pres">
      <dgm:prSet presAssocID="{9D5FDCD5-AC86-A44E-AB90-C6B85CA02B4B}" presName="parTrans" presStyleCnt="0"/>
      <dgm:spPr/>
    </dgm:pt>
    <dgm:pt modelId="{18E46DC3-8C0B-154C-84A7-792A9FA3FA60}" type="pres">
      <dgm:prSet presAssocID="{D7B05318-48C7-4A4F-957D-B6BF5B35A30C}" presName="node" presStyleLbl="alignAccFollowNode1" presStyleIdx="0" presStyleCnt="4">
        <dgm:presLayoutVars>
          <dgm:bulletEnabled val="1"/>
        </dgm:presLayoutVars>
      </dgm:prSet>
      <dgm:spPr/>
    </dgm:pt>
    <dgm:pt modelId="{5758F9FD-938C-AA4A-A222-3DB7F8ADB217}" type="pres">
      <dgm:prSet presAssocID="{230B75D4-ECCE-2A4D-A5A6-40C935EC82F8}" presName="sibTrans" presStyleCnt="0"/>
      <dgm:spPr/>
    </dgm:pt>
    <dgm:pt modelId="{8F727F74-F916-2648-8EF8-91677BF97F89}" type="pres">
      <dgm:prSet presAssocID="{DF2E8A17-A38D-6A4D-9EC4-F8270257B963}" presName="node" presStyleLbl="alignAccFollowNode1" presStyleIdx="1" presStyleCnt="4">
        <dgm:presLayoutVars>
          <dgm:bulletEnabled val="1"/>
        </dgm:presLayoutVars>
      </dgm:prSet>
      <dgm:spPr/>
    </dgm:pt>
    <dgm:pt modelId="{15205FCC-2EBD-5C46-BFFF-ED3B4637EFB4}" type="pres">
      <dgm:prSet presAssocID="{AD245375-9D51-7147-A263-71197FE20706}" presName="vSp" presStyleCnt="0"/>
      <dgm:spPr/>
    </dgm:pt>
    <dgm:pt modelId="{D2BB1EF9-0B7E-2E46-A34E-9765A27C7589}" type="pres">
      <dgm:prSet presAssocID="{575532B7-D866-0945-8123-44D5FEC47000}" presName="horFlow" presStyleCnt="0"/>
      <dgm:spPr/>
    </dgm:pt>
    <dgm:pt modelId="{4E8E720E-64F8-9445-A0CD-DBE5FF1EFB89}" type="pres">
      <dgm:prSet presAssocID="{575532B7-D866-0945-8123-44D5FEC47000}" presName="bigChev" presStyleLbl="node1" presStyleIdx="1" presStyleCnt="2"/>
      <dgm:spPr/>
    </dgm:pt>
    <dgm:pt modelId="{B57A8D65-9A04-E74F-A217-442F6C46D667}" type="pres">
      <dgm:prSet presAssocID="{8FABCCFB-A666-E941-9831-EACAD4F14A29}" presName="parTrans" presStyleCnt="0"/>
      <dgm:spPr/>
    </dgm:pt>
    <dgm:pt modelId="{C3CC771F-4898-2F46-B036-62A3E52D3E72}" type="pres">
      <dgm:prSet presAssocID="{9C3F474C-1628-E94D-A41C-5F76A6B166FE}" presName="node" presStyleLbl="alignAccFollowNode1" presStyleIdx="2" presStyleCnt="4">
        <dgm:presLayoutVars>
          <dgm:bulletEnabled val="1"/>
        </dgm:presLayoutVars>
      </dgm:prSet>
      <dgm:spPr/>
    </dgm:pt>
    <dgm:pt modelId="{309C55ED-E9C0-A345-9CD5-4E27832B980C}" type="pres">
      <dgm:prSet presAssocID="{5B20BB07-E844-8F48-A74B-ADAB50AA0E2A}" presName="sibTrans" presStyleCnt="0"/>
      <dgm:spPr/>
    </dgm:pt>
    <dgm:pt modelId="{60A80CEB-B975-E548-8667-5629108F6267}" type="pres">
      <dgm:prSet presAssocID="{CBCA8DF1-991D-AD47-9B34-7F3D64D0C19B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03C2960E-1A2B-5541-AA63-8957F18D0D11}" srcId="{7978EB71-A02E-A446-8B86-2431F3B40F71}" destId="{AD245375-9D51-7147-A263-71197FE20706}" srcOrd="0" destOrd="0" parTransId="{BFC39F80-E4F4-0148-BC37-5DC2551D84C2}" sibTransId="{2655F30A-06B6-2741-800C-F402CC0E45F8}"/>
    <dgm:cxn modelId="{08D92637-B8B4-E54C-94BA-F27DADE3A204}" srcId="{AD245375-9D51-7147-A263-71197FE20706}" destId="{D7B05318-48C7-4A4F-957D-B6BF5B35A30C}" srcOrd="0" destOrd="0" parTransId="{9D5FDCD5-AC86-A44E-AB90-C6B85CA02B4B}" sibTransId="{230B75D4-ECCE-2A4D-A5A6-40C935EC82F8}"/>
    <dgm:cxn modelId="{8568A341-11B2-924B-9930-5567B7AC5AE4}" type="presOf" srcId="{AD245375-9D51-7147-A263-71197FE20706}" destId="{AE24C823-6506-0148-8D98-9072E4A9C265}" srcOrd="0" destOrd="0" presId="urn:microsoft.com/office/officeart/2005/8/layout/lProcess3"/>
    <dgm:cxn modelId="{24CAD45A-5F09-4449-974E-6CB44233941F}" srcId="{575532B7-D866-0945-8123-44D5FEC47000}" destId="{CBCA8DF1-991D-AD47-9B34-7F3D64D0C19B}" srcOrd="1" destOrd="0" parTransId="{4BB7297B-F257-EC4E-BE9A-3FA2B2AEE74B}" sibTransId="{EE6D328E-992A-5947-AA16-B24E607B508E}"/>
    <dgm:cxn modelId="{4F482873-2F19-0448-80BA-B7C1070463B3}" srcId="{575532B7-D866-0945-8123-44D5FEC47000}" destId="{9C3F474C-1628-E94D-A41C-5F76A6B166FE}" srcOrd="0" destOrd="0" parTransId="{8FABCCFB-A666-E941-9831-EACAD4F14A29}" sibTransId="{5B20BB07-E844-8F48-A74B-ADAB50AA0E2A}"/>
    <dgm:cxn modelId="{69AFD684-C5B5-AA4E-AF50-669F5B94AF3B}" srcId="{7978EB71-A02E-A446-8B86-2431F3B40F71}" destId="{575532B7-D866-0945-8123-44D5FEC47000}" srcOrd="1" destOrd="0" parTransId="{27548172-2B63-A848-9322-9914DC2E5D97}" sibTransId="{51AF0B91-4E0C-CC43-BF91-A935F0BAFF34}"/>
    <dgm:cxn modelId="{248DFA8E-73E5-924B-8588-6EB52EB63A03}" type="presOf" srcId="{7978EB71-A02E-A446-8B86-2431F3B40F71}" destId="{EA611DFD-BE10-3040-8DDD-28A0C52E7EBA}" srcOrd="0" destOrd="0" presId="urn:microsoft.com/office/officeart/2005/8/layout/lProcess3"/>
    <dgm:cxn modelId="{75DE28A9-91B1-FD47-9148-B41F45E32FC0}" type="presOf" srcId="{575532B7-D866-0945-8123-44D5FEC47000}" destId="{4E8E720E-64F8-9445-A0CD-DBE5FF1EFB89}" srcOrd="0" destOrd="0" presId="urn:microsoft.com/office/officeart/2005/8/layout/lProcess3"/>
    <dgm:cxn modelId="{B59F21B2-519A-1B41-A83D-9AA0774796B3}" srcId="{AD245375-9D51-7147-A263-71197FE20706}" destId="{DF2E8A17-A38D-6A4D-9EC4-F8270257B963}" srcOrd="1" destOrd="0" parTransId="{88D2EEF4-859A-E445-9F03-4690A7F2E690}" sibTransId="{113C77FA-4A06-2C45-BE11-838C92973474}"/>
    <dgm:cxn modelId="{2A6173B7-49B5-E444-8647-83D299C98502}" type="presOf" srcId="{D7B05318-48C7-4A4F-957D-B6BF5B35A30C}" destId="{18E46DC3-8C0B-154C-84A7-792A9FA3FA60}" srcOrd="0" destOrd="0" presId="urn:microsoft.com/office/officeart/2005/8/layout/lProcess3"/>
    <dgm:cxn modelId="{28A9E7CC-6101-2043-9085-E41D5ACFB601}" type="presOf" srcId="{DF2E8A17-A38D-6A4D-9EC4-F8270257B963}" destId="{8F727F74-F916-2648-8EF8-91677BF97F89}" srcOrd="0" destOrd="0" presId="urn:microsoft.com/office/officeart/2005/8/layout/lProcess3"/>
    <dgm:cxn modelId="{8EC35CD8-3B03-3B40-9279-ECF21DE11C35}" type="presOf" srcId="{9C3F474C-1628-E94D-A41C-5F76A6B166FE}" destId="{C3CC771F-4898-2F46-B036-62A3E52D3E72}" srcOrd="0" destOrd="0" presId="urn:microsoft.com/office/officeart/2005/8/layout/lProcess3"/>
    <dgm:cxn modelId="{9497D7EC-3F14-E84B-9B48-D4DA4001E0DF}" type="presOf" srcId="{CBCA8DF1-991D-AD47-9B34-7F3D64D0C19B}" destId="{60A80CEB-B975-E548-8667-5629108F6267}" srcOrd="0" destOrd="0" presId="urn:microsoft.com/office/officeart/2005/8/layout/lProcess3"/>
    <dgm:cxn modelId="{5E51D5D5-BF31-1F40-98BB-B03C2A2408A7}" type="presParOf" srcId="{EA611DFD-BE10-3040-8DDD-28A0C52E7EBA}" destId="{B9FE4570-19A4-664E-AAC0-7F0A803477FF}" srcOrd="0" destOrd="0" presId="urn:microsoft.com/office/officeart/2005/8/layout/lProcess3"/>
    <dgm:cxn modelId="{9DE06CBB-3A41-E445-974D-3B288B7B8B40}" type="presParOf" srcId="{B9FE4570-19A4-664E-AAC0-7F0A803477FF}" destId="{AE24C823-6506-0148-8D98-9072E4A9C265}" srcOrd="0" destOrd="0" presId="urn:microsoft.com/office/officeart/2005/8/layout/lProcess3"/>
    <dgm:cxn modelId="{1ED3BAFB-29F3-7445-A805-FB39FA822287}" type="presParOf" srcId="{B9FE4570-19A4-664E-AAC0-7F0A803477FF}" destId="{567CB9AC-86D0-B34B-BD16-E1C46DA3C24E}" srcOrd="1" destOrd="0" presId="urn:microsoft.com/office/officeart/2005/8/layout/lProcess3"/>
    <dgm:cxn modelId="{8210FCE5-73E7-C54E-AB22-D9A4A3F4CEFC}" type="presParOf" srcId="{B9FE4570-19A4-664E-AAC0-7F0A803477FF}" destId="{18E46DC3-8C0B-154C-84A7-792A9FA3FA60}" srcOrd="2" destOrd="0" presId="urn:microsoft.com/office/officeart/2005/8/layout/lProcess3"/>
    <dgm:cxn modelId="{F1514B00-D468-AA46-85BB-D21BAC34E3A2}" type="presParOf" srcId="{B9FE4570-19A4-664E-AAC0-7F0A803477FF}" destId="{5758F9FD-938C-AA4A-A222-3DB7F8ADB217}" srcOrd="3" destOrd="0" presId="urn:microsoft.com/office/officeart/2005/8/layout/lProcess3"/>
    <dgm:cxn modelId="{0EB34461-CBD9-C241-8ED7-311C010DD9CB}" type="presParOf" srcId="{B9FE4570-19A4-664E-AAC0-7F0A803477FF}" destId="{8F727F74-F916-2648-8EF8-91677BF97F89}" srcOrd="4" destOrd="0" presId="urn:microsoft.com/office/officeart/2005/8/layout/lProcess3"/>
    <dgm:cxn modelId="{31A2833D-CA89-2B4B-9822-438C85C7307C}" type="presParOf" srcId="{EA611DFD-BE10-3040-8DDD-28A0C52E7EBA}" destId="{15205FCC-2EBD-5C46-BFFF-ED3B4637EFB4}" srcOrd="1" destOrd="0" presId="urn:microsoft.com/office/officeart/2005/8/layout/lProcess3"/>
    <dgm:cxn modelId="{07E3D4FF-A30F-5E47-A506-C03C9D8EFB2F}" type="presParOf" srcId="{EA611DFD-BE10-3040-8DDD-28A0C52E7EBA}" destId="{D2BB1EF9-0B7E-2E46-A34E-9765A27C7589}" srcOrd="2" destOrd="0" presId="urn:microsoft.com/office/officeart/2005/8/layout/lProcess3"/>
    <dgm:cxn modelId="{54988CC9-3EA6-F544-835E-4C740F348AF7}" type="presParOf" srcId="{D2BB1EF9-0B7E-2E46-A34E-9765A27C7589}" destId="{4E8E720E-64F8-9445-A0CD-DBE5FF1EFB89}" srcOrd="0" destOrd="0" presId="urn:microsoft.com/office/officeart/2005/8/layout/lProcess3"/>
    <dgm:cxn modelId="{32B85EEF-ABA1-E447-9C0F-CFCBC452B757}" type="presParOf" srcId="{D2BB1EF9-0B7E-2E46-A34E-9765A27C7589}" destId="{B57A8D65-9A04-E74F-A217-442F6C46D667}" srcOrd="1" destOrd="0" presId="urn:microsoft.com/office/officeart/2005/8/layout/lProcess3"/>
    <dgm:cxn modelId="{668CA36B-BABD-2F4C-BF9F-2A6CBCAC9502}" type="presParOf" srcId="{D2BB1EF9-0B7E-2E46-A34E-9765A27C7589}" destId="{C3CC771F-4898-2F46-B036-62A3E52D3E72}" srcOrd="2" destOrd="0" presId="urn:microsoft.com/office/officeart/2005/8/layout/lProcess3"/>
    <dgm:cxn modelId="{6206CD0E-A632-434A-B326-8471CC123B87}" type="presParOf" srcId="{D2BB1EF9-0B7E-2E46-A34E-9765A27C7589}" destId="{309C55ED-E9C0-A345-9CD5-4E27832B980C}" srcOrd="3" destOrd="0" presId="urn:microsoft.com/office/officeart/2005/8/layout/lProcess3"/>
    <dgm:cxn modelId="{CB14D2EC-F77F-4A42-9761-3D021AD8FF27}" type="presParOf" srcId="{D2BB1EF9-0B7E-2E46-A34E-9765A27C7589}" destId="{60A80CEB-B975-E548-8667-5629108F626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BFF93-59BD-A244-9288-17076FA7EEF1}">
      <dsp:nvSpPr>
        <dsp:cNvPr id="0" name=""/>
        <dsp:cNvSpPr/>
      </dsp:nvSpPr>
      <dsp:spPr>
        <a:xfrm>
          <a:off x="473387" y="9593"/>
          <a:ext cx="3507783" cy="35077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Lionel Trolliet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EPS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BEES 2</a:t>
          </a:r>
          <a:r>
            <a:rPr lang="fr-FR" sz="2900" kern="1200" baseline="30000" dirty="0"/>
            <a:t>ème</a:t>
          </a:r>
          <a:r>
            <a:rPr lang="fr-FR" sz="2900" kern="1200" dirty="0"/>
            <a:t> degré football</a:t>
          </a:r>
        </a:p>
      </dsp:txBody>
      <dsp:txXfrm>
        <a:off x="963213" y="423236"/>
        <a:ext cx="2022505" cy="2680497"/>
      </dsp:txXfrm>
    </dsp:sp>
    <dsp:sp modelId="{165B4FD0-267F-644A-A897-8493C02EB98C}">
      <dsp:nvSpPr>
        <dsp:cNvPr id="0" name=""/>
        <dsp:cNvSpPr/>
      </dsp:nvSpPr>
      <dsp:spPr>
        <a:xfrm>
          <a:off x="3001519" y="9593"/>
          <a:ext cx="3507783" cy="35077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Christophe Chaix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EPS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BE Ski de fond</a:t>
          </a:r>
        </a:p>
      </dsp:txBody>
      <dsp:txXfrm>
        <a:off x="3996971" y="423236"/>
        <a:ext cx="2022505" cy="26804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7A193-F43A-DE48-82F6-F2640B0BBFB6}">
      <dsp:nvSpPr>
        <dsp:cNvPr id="0" name=""/>
        <dsp:cNvSpPr/>
      </dsp:nvSpPr>
      <dsp:spPr>
        <a:xfrm>
          <a:off x="2558607" y="2159672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Être admis en section</a:t>
          </a:r>
        </a:p>
      </dsp:txBody>
      <dsp:txXfrm>
        <a:off x="2801302" y="2402367"/>
        <a:ext cx="1171833" cy="1171833"/>
      </dsp:txXfrm>
    </dsp:sp>
    <dsp:sp modelId="{01E8BE17-2509-C84A-938D-FADEFFFC9853}">
      <dsp:nvSpPr>
        <dsp:cNvPr id="0" name=""/>
        <dsp:cNvSpPr/>
      </dsp:nvSpPr>
      <dsp:spPr>
        <a:xfrm rot="16200000">
          <a:off x="3137916" y="1888353"/>
          <a:ext cx="49860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498605" y="2201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374754" y="1897904"/>
        <a:ext cx="24930" cy="24930"/>
      </dsp:txXfrm>
    </dsp:sp>
    <dsp:sp modelId="{1FFBCB59-CB00-824E-88BA-3A99E1764649}">
      <dsp:nvSpPr>
        <dsp:cNvPr id="0" name=""/>
        <dsp:cNvSpPr/>
      </dsp:nvSpPr>
      <dsp:spPr>
        <a:xfrm>
          <a:off x="2558607" y="3843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Les bulletins scolaires</a:t>
          </a:r>
        </a:p>
      </dsp:txBody>
      <dsp:txXfrm>
        <a:off x="2801302" y="246538"/>
        <a:ext cx="1171833" cy="1171833"/>
      </dsp:txXfrm>
    </dsp:sp>
    <dsp:sp modelId="{4560EA1C-B9C4-D447-A93E-FDEA6E610F8C}">
      <dsp:nvSpPr>
        <dsp:cNvPr id="0" name=""/>
        <dsp:cNvSpPr/>
      </dsp:nvSpPr>
      <dsp:spPr>
        <a:xfrm rot="20520000">
          <a:off x="4163074" y="2633173"/>
          <a:ext cx="49860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498605" y="2201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399912" y="2642725"/>
        <a:ext cx="24930" cy="24930"/>
      </dsp:txXfrm>
    </dsp:sp>
    <dsp:sp modelId="{D0044FBE-3985-AF43-9DCF-14D27720BFCA}">
      <dsp:nvSpPr>
        <dsp:cNvPr id="0" name=""/>
        <dsp:cNvSpPr/>
      </dsp:nvSpPr>
      <dsp:spPr>
        <a:xfrm>
          <a:off x="4608923" y="1493484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aptitude en sport</a:t>
          </a:r>
        </a:p>
      </dsp:txBody>
      <dsp:txXfrm>
        <a:off x="4851618" y="1736179"/>
        <a:ext cx="1171833" cy="1171833"/>
      </dsp:txXfrm>
    </dsp:sp>
    <dsp:sp modelId="{4070E3A8-E7D2-924B-B936-0C5AEDEE964E}">
      <dsp:nvSpPr>
        <dsp:cNvPr id="0" name=""/>
        <dsp:cNvSpPr/>
      </dsp:nvSpPr>
      <dsp:spPr>
        <a:xfrm rot="3240000">
          <a:off x="3771498" y="3838319"/>
          <a:ext cx="49860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498605" y="2201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4008336" y="3847870"/>
        <a:ext cx="24930" cy="24930"/>
      </dsp:txXfrm>
    </dsp:sp>
    <dsp:sp modelId="{377EDC84-C8BB-A74C-BDF8-A8FC9FC3AA1D}">
      <dsp:nvSpPr>
        <dsp:cNvPr id="0" name=""/>
        <dsp:cNvSpPr/>
      </dsp:nvSpPr>
      <dsp:spPr>
        <a:xfrm>
          <a:off x="3825772" y="3903775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Motivation</a:t>
          </a:r>
        </a:p>
      </dsp:txBody>
      <dsp:txXfrm>
        <a:off x="4068467" y="4146470"/>
        <a:ext cx="1171833" cy="1171833"/>
      </dsp:txXfrm>
    </dsp:sp>
    <dsp:sp modelId="{139B6DF6-F40F-3241-B658-DF6D01B1A668}">
      <dsp:nvSpPr>
        <dsp:cNvPr id="0" name=""/>
        <dsp:cNvSpPr/>
      </dsp:nvSpPr>
      <dsp:spPr>
        <a:xfrm rot="7560000">
          <a:off x="2504334" y="3838319"/>
          <a:ext cx="49860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498605" y="2201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 rot="10800000">
        <a:off x="2741171" y="3847870"/>
        <a:ext cx="24930" cy="24930"/>
      </dsp:txXfrm>
    </dsp:sp>
    <dsp:sp modelId="{7A1EFBA3-E526-D44A-AAC1-337473E158AE}">
      <dsp:nvSpPr>
        <dsp:cNvPr id="0" name=""/>
        <dsp:cNvSpPr/>
      </dsp:nvSpPr>
      <dsp:spPr>
        <a:xfrm>
          <a:off x="1291442" y="3903775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Etat d’esprit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Sportif éduqué</a:t>
          </a:r>
        </a:p>
      </dsp:txBody>
      <dsp:txXfrm>
        <a:off x="1534137" y="4146470"/>
        <a:ext cx="1171833" cy="1171833"/>
      </dsp:txXfrm>
    </dsp:sp>
    <dsp:sp modelId="{BEF66C5E-0D09-594B-A357-291F1BE52060}">
      <dsp:nvSpPr>
        <dsp:cNvPr id="0" name=""/>
        <dsp:cNvSpPr/>
      </dsp:nvSpPr>
      <dsp:spPr>
        <a:xfrm rot="11880000">
          <a:off x="2112758" y="2633173"/>
          <a:ext cx="49860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498605" y="22016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 rot="10800000">
        <a:off x="2349596" y="2642725"/>
        <a:ext cx="24930" cy="24930"/>
      </dsp:txXfrm>
    </dsp:sp>
    <dsp:sp modelId="{1BB39746-2F31-274C-9E53-A9C747AA9861}">
      <dsp:nvSpPr>
        <dsp:cNvPr id="0" name=""/>
        <dsp:cNvSpPr/>
      </dsp:nvSpPr>
      <dsp:spPr>
        <a:xfrm>
          <a:off x="508291" y="1493484"/>
          <a:ext cx="1657223" cy="1657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Persévérance dans l'effort</a:t>
          </a:r>
        </a:p>
      </dsp:txBody>
      <dsp:txXfrm>
        <a:off x="750986" y="1736179"/>
        <a:ext cx="1171833" cy="11718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4C823-6506-0148-8D98-9072E4A9C265}">
      <dsp:nvSpPr>
        <dsp:cNvPr id="0" name=""/>
        <dsp:cNvSpPr/>
      </dsp:nvSpPr>
      <dsp:spPr>
        <a:xfrm>
          <a:off x="1897" y="1059159"/>
          <a:ext cx="2931986" cy="1172794"/>
        </a:xfrm>
        <a:prstGeom prst="chevron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shade val="80000"/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T1 Période 1</a:t>
          </a:r>
        </a:p>
      </dsp:txBody>
      <dsp:txXfrm>
        <a:off x="588294" y="1059159"/>
        <a:ext cx="1759192" cy="1172794"/>
      </dsp:txXfrm>
    </dsp:sp>
    <dsp:sp modelId="{18E46DC3-8C0B-154C-84A7-792A9FA3FA60}">
      <dsp:nvSpPr>
        <dsp:cNvPr id="0" name=""/>
        <dsp:cNvSpPr/>
      </dsp:nvSpPr>
      <dsp:spPr>
        <a:xfrm>
          <a:off x="2552725" y="1158846"/>
          <a:ext cx="2433548" cy="973419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Lundi</a:t>
          </a:r>
        </a:p>
      </dsp:txBody>
      <dsp:txXfrm>
        <a:off x="3039435" y="1158846"/>
        <a:ext cx="1460129" cy="973419"/>
      </dsp:txXfrm>
    </dsp:sp>
    <dsp:sp modelId="{8F727F74-F916-2648-8EF8-91677BF97F89}">
      <dsp:nvSpPr>
        <dsp:cNvPr id="0" name=""/>
        <dsp:cNvSpPr/>
      </dsp:nvSpPr>
      <dsp:spPr>
        <a:xfrm>
          <a:off x="4645577" y="1158846"/>
          <a:ext cx="2433548" cy="973419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Préparation physique coordination endurance</a:t>
          </a:r>
        </a:p>
      </dsp:txBody>
      <dsp:txXfrm>
        <a:off x="5132287" y="1158846"/>
        <a:ext cx="1460129" cy="973419"/>
      </dsp:txXfrm>
    </dsp:sp>
    <dsp:sp modelId="{4E8E720E-64F8-9445-A0CD-DBE5FF1EFB89}">
      <dsp:nvSpPr>
        <dsp:cNvPr id="0" name=""/>
        <dsp:cNvSpPr/>
      </dsp:nvSpPr>
      <dsp:spPr>
        <a:xfrm>
          <a:off x="1897" y="2396145"/>
          <a:ext cx="2931986" cy="1172794"/>
        </a:xfrm>
        <a:prstGeom prst="chevron">
          <a:avLst/>
        </a:prstGeom>
        <a:gradFill rotWithShape="0">
          <a:gsLst>
            <a:gs pos="0">
              <a:schemeClr val="accent3">
                <a:shade val="80000"/>
                <a:hueOff val="-283694"/>
                <a:satOff val="3310"/>
                <a:lumOff val="2417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shade val="80000"/>
                <a:hueOff val="-283694"/>
                <a:satOff val="3310"/>
                <a:lumOff val="2417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3">
                <a:shade val="80000"/>
                <a:hueOff val="-283694"/>
                <a:satOff val="3310"/>
                <a:lumOff val="2417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T1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Période 1</a:t>
          </a:r>
        </a:p>
      </dsp:txBody>
      <dsp:txXfrm>
        <a:off x="588294" y="2396145"/>
        <a:ext cx="1759192" cy="1172794"/>
      </dsp:txXfrm>
    </dsp:sp>
    <dsp:sp modelId="{C3CC771F-4898-2F46-B036-62A3E52D3E72}">
      <dsp:nvSpPr>
        <dsp:cNvPr id="0" name=""/>
        <dsp:cNvSpPr/>
      </dsp:nvSpPr>
      <dsp:spPr>
        <a:xfrm>
          <a:off x="2552725" y="2495832"/>
          <a:ext cx="2433548" cy="973419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Vendredi</a:t>
          </a:r>
        </a:p>
      </dsp:txBody>
      <dsp:txXfrm>
        <a:off x="3039435" y="2495832"/>
        <a:ext cx="1460129" cy="973419"/>
      </dsp:txXfrm>
    </dsp:sp>
    <dsp:sp modelId="{60A80CEB-B975-E548-8667-5629108F6267}">
      <dsp:nvSpPr>
        <dsp:cNvPr id="0" name=""/>
        <dsp:cNvSpPr/>
      </dsp:nvSpPr>
      <dsp:spPr>
        <a:xfrm>
          <a:off x="4645577" y="2495832"/>
          <a:ext cx="2433548" cy="973419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Sport collectif grand terrain extérieur</a:t>
          </a:r>
        </a:p>
      </dsp:txBody>
      <dsp:txXfrm>
        <a:off x="5132287" y="2495832"/>
        <a:ext cx="1460129" cy="9734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4C823-6506-0148-8D98-9072E4A9C265}">
      <dsp:nvSpPr>
        <dsp:cNvPr id="0" name=""/>
        <dsp:cNvSpPr/>
      </dsp:nvSpPr>
      <dsp:spPr>
        <a:xfrm>
          <a:off x="1873" y="1045280"/>
          <a:ext cx="2895047" cy="115801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T1 Période 2</a:t>
          </a:r>
        </a:p>
      </dsp:txBody>
      <dsp:txXfrm>
        <a:off x="580883" y="1045280"/>
        <a:ext cx="1737028" cy="1158019"/>
      </dsp:txXfrm>
    </dsp:sp>
    <dsp:sp modelId="{18E46DC3-8C0B-154C-84A7-792A9FA3FA60}">
      <dsp:nvSpPr>
        <dsp:cNvPr id="0" name=""/>
        <dsp:cNvSpPr/>
      </dsp:nvSpPr>
      <dsp:spPr>
        <a:xfrm>
          <a:off x="2520565" y="1143712"/>
          <a:ext cx="2402889" cy="961155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Lundi</a:t>
          </a:r>
        </a:p>
      </dsp:txBody>
      <dsp:txXfrm>
        <a:off x="3001143" y="1143712"/>
        <a:ext cx="1441734" cy="961155"/>
      </dsp:txXfrm>
    </dsp:sp>
    <dsp:sp modelId="{8F727F74-F916-2648-8EF8-91677BF97F89}">
      <dsp:nvSpPr>
        <dsp:cNvPr id="0" name=""/>
        <dsp:cNvSpPr/>
      </dsp:nvSpPr>
      <dsp:spPr>
        <a:xfrm>
          <a:off x="4587050" y="1143712"/>
          <a:ext cx="2402889" cy="961155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Handball</a:t>
          </a:r>
        </a:p>
      </dsp:txBody>
      <dsp:txXfrm>
        <a:off x="5067628" y="1143712"/>
        <a:ext cx="1441734" cy="961155"/>
      </dsp:txXfrm>
    </dsp:sp>
    <dsp:sp modelId="{4E8E720E-64F8-9445-A0CD-DBE5FF1EFB89}">
      <dsp:nvSpPr>
        <dsp:cNvPr id="0" name=""/>
        <dsp:cNvSpPr/>
      </dsp:nvSpPr>
      <dsp:spPr>
        <a:xfrm>
          <a:off x="1873" y="2365422"/>
          <a:ext cx="2895047" cy="115801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T1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Période 2</a:t>
          </a:r>
        </a:p>
      </dsp:txBody>
      <dsp:txXfrm>
        <a:off x="580883" y="2365422"/>
        <a:ext cx="1737028" cy="1158019"/>
      </dsp:txXfrm>
    </dsp:sp>
    <dsp:sp modelId="{C3CC771F-4898-2F46-B036-62A3E52D3E72}">
      <dsp:nvSpPr>
        <dsp:cNvPr id="0" name=""/>
        <dsp:cNvSpPr/>
      </dsp:nvSpPr>
      <dsp:spPr>
        <a:xfrm>
          <a:off x="2520565" y="2463853"/>
          <a:ext cx="2402889" cy="961155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Vendredi</a:t>
          </a:r>
        </a:p>
      </dsp:txBody>
      <dsp:txXfrm>
        <a:off x="3001143" y="2463853"/>
        <a:ext cx="1441734" cy="961155"/>
      </dsp:txXfrm>
    </dsp:sp>
    <dsp:sp modelId="{60A80CEB-B975-E548-8667-5629108F6267}">
      <dsp:nvSpPr>
        <dsp:cNvPr id="0" name=""/>
        <dsp:cNvSpPr/>
      </dsp:nvSpPr>
      <dsp:spPr>
        <a:xfrm>
          <a:off x="4587050" y="2463853"/>
          <a:ext cx="2402889" cy="961155"/>
        </a:xfrm>
        <a:prstGeom prst="chevron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Handball</a:t>
          </a:r>
        </a:p>
      </dsp:txBody>
      <dsp:txXfrm>
        <a:off x="5067628" y="2463853"/>
        <a:ext cx="1441734" cy="9611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4C823-6506-0148-8D98-9072E4A9C265}">
      <dsp:nvSpPr>
        <dsp:cNvPr id="0" name=""/>
        <dsp:cNvSpPr/>
      </dsp:nvSpPr>
      <dsp:spPr>
        <a:xfrm>
          <a:off x="1888" y="1171965"/>
          <a:ext cx="2918134" cy="1167253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T2 Période 3</a:t>
          </a:r>
        </a:p>
      </dsp:txBody>
      <dsp:txXfrm>
        <a:off x="585515" y="1171965"/>
        <a:ext cx="1750881" cy="1167253"/>
      </dsp:txXfrm>
    </dsp:sp>
    <dsp:sp modelId="{18E46DC3-8C0B-154C-84A7-792A9FA3FA60}">
      <dsp:nvSpPr>
        <dsp:cNvPr id="0" name=""/>
        <dsp:cNvSpPr/>
      </dsp:nvSpPr>
      <dsp:spPr>
        <a:xfrm>
          <a:off x="2540665" y="1271182"/>
          <a:ext cx="2422051" cy="968820"/>
        </a:xfrm>
        <a:prstGeom prst="chevron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Lundi</a:t>
          </a:r>
        </a:p>
      </dsp:txBody>
      <dsp:txXfrm>
        <a:off x="3025075" y="1271182"/>
        <a:ext cx="1453231" cy="968820"/>
      </dsp:txXfrm>
    </dsp:sp>
    <dsp:sp modelId="{8F727F74-F916-2648-8EF8-91677BF97F89}">
      <dsp:nvSpPr>
        <dsp:cNvPr id="0" name=""/>
        <dsp:cNvSpPr/>
      </dsp:nvSpPr>
      <dsp:spPr>
        <a:xfrm>
          <a:off x="4623629" y="1271182"/>
          <a:ext cx="2422051" cy="968820"/>
        </a:xfrm>
        <a:prstGeom prst="chevron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Basket </a:t>
          </a:r>
          <a:r>
            <a:rPr lang="fr-FR" sz="2300" kern="1200" dirty="0" err="1"/>
            <a:t>ball</a:t>
          </a:r>
          <a:r>
            <a:rPr lang="fr-FR" sz="2300" kern="1200" dirty="0"/>
            <a:t> ou Futsal</a:t>
          </a:r>
        </a:p>
      </dsp:txBody>
      <dsp:txXfrm>
        <a:off x="5108039" y="1271182"/>
        <a:ext cx="1453231" cy="968820"/>
      </dsp:txXfrm>
    </dsp:sp>
    <dsp:sp modelId="{4E8E720E-64F8-9445-A0CD-DBE5FF1EFB89}">
      <dsp:nvSpPr>
        <dsp:cNvPr id="0" name=""/>
        <dsp:cNvSpPr/>
      </dsp:nvSpPr>
      <dsp:spPr>
        <a:xfrm>
          <a:off x="1888" y="2502635"/>
          <a:ext cx="2918134" cy="1167253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T2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Période 3</a:t>
          </a:r>
        </a:p>
      </dsp:txBody>
      <dsp:txXfrm>
        <a:off x="585515" y="2502635"/>
        <a:ext cx="1750881" cy="1167253"/>
      </dsp:txXfrm>
    </dsp:sp>
    <dsp:sp modelId="{C3CC771F-4898-2F46-B036-62A3E52D3E72}">
      <dsp:nvSpPr>
        <dsp:cNvPr id="0" name=""/>
        <dsp:cNvSpPr/>
      </dsp:nvSpPr>
      <dsp:spPr>
        <a:xfrm>
          <a:off x="2540665" y="2601851"/>
          <a:ext cx="2422051" cy="968820"/>
        </a:xfrm>
        <a:prstGeom prst="chevron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Vendredi</a:t>
          </a:r>
        </a:p>
      </dsp:txBody>
      <dsp:txXfrm>
        <a:off x="3025075" y="2601851"/>
        <a:ext cx="1453231" cy="968820"/>
      </dsp:txXfrm>
    </dsp:sp>
    <dsp:sp modelId="{60A80CEB-B975-E548-8667-5629108F6267}">
      <dsp:nvSpPr>
        <dsp:cNvPr id="0" name=""/>
        <dsp:cNvSpPr/>
      </dsp:nvSpPr>
      <dsp:spPr>
        <a:xfrm>
          <a:off x="4623629" y="2601851"/>
          <a:ext cx="2422051" cy="968820"/>
        </a:xfrm>
        <a:prstGeom prst="chevron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Basket </a:t>
          </a:r>
          <a:r>
            <a:rPr lang="fr-FR" sz="2300" kern="1200" dirty="0" err="1"/>
            <a:t>ball</a:t>
          </a:r>
          <a:r>
            <a:rPr lang="fr-FR" sz="2300" kern="1200" dirty="0"/>
            <a:t> ou futsal</a:t>
          </a:r>
        </a:p>
      </dsp:txBody>
      <dsp:txXfrm>
        <a:off x="5108039" y="2601851"/>
        <a:ext cx="1453231" cy="9688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4C823-6506-0148-8D98-9072E4A9C265}">
      <dsp:nvSpPr>
        <dsp:cNvPr id="0" name=""/>
        <dsp:cNvSpPr/>
      </dsp:nvSpPr>
      <dsp:spPr>
        <a:xfrm>
          <a:off x="1888" y="1118526"/>
          <a:ext cx="2918134" cy="1167253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T3 Période 4</a:t>
          </a:r>
        </a:p>
      </dsp:txBody>
      <dsp:txXfrm>
        <a:off x="585515" y="1118526"/>
        <a:ext cx="1750881" cy="1167253"/>
      </dsp:txXfrm>
    </dsp:sp>
    <dsp:sp modelId="{18E46DC3-8C0B-154C-84A7-792A9FA3FA60}">
      <dsp:nvSpPr>
        <dsp:cNvPr id="0" name=""/>
        <dsp:cNvSpPr/>
      </dsp:nvSpPr>
      <dsp:spPr>
        <a:xfrm>
          <a:off x="2540665" y="1217743"/>
          <a:ext cx="2422051" cy="968820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Lundi</a:t>
          </a:r>
        </a:p>
      </dsp:txBody>
      <dsp:txXfrm>
        <a:off x="3025075" y="1217743"/>
        <a:ext cx="1453231" cy="968820"/>
      </dsp:txXfrm>
    </dsp:sp>
    <dsp:sp modelId="{8F727F74-F916-2648-8EF8-91677BF97F89}">
      <dsp:nvSpPr>
        <dsp:cNvPr id="0" name=""/>
        <dsp:cNvSpPr/>
      </dsp:nvSpPr>
      <dsp:spPr>
        <a:xfrm>
          <a:off x="4623629" y="1217743"/>
          <a:ext cx="2422051" cy="968820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Coordination et vitesse relais</a:t>
          </a:r>
        </a:p>
      </dsp:txBody>
      <dsp:txXfrm>
        <a:off x="5108039" y="1217743"/>
        <a:ext cx="1453231" cy="968820"/>
      </dsp:txXfrm>
    </dsp:sp>
    <dsp:sp modelId="{4E8E720E-64F8-9445-A0CD-DBE5FF1EFB89}">
      <dsp:nvSpPr>
        <dsp:cNvPr id="0" name=""/>
        <dsp:cNvSpPr/>
      </dsp:nvSpPr>
      <dsp:spPr>
        <a:xfrm>
          <a:off x="1888" y="2449196"/>
          <a:ext cx="2918134" cy="1167253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T3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Période 4</a:t>
          </a:r>
        </a:p>
      </dsp:txBody>
      <dsp:txXfrm>
        <a:off x="585515" y="2449196"/>
        <a:ext cx="1750881" cy="1167253"/>
      </dsp:txXfrm>
    </dsp:sp>
    <dsp:sp modelId="{C3CC771F-4898-2F46-B036-62A3E52D3E72}">
      <dsp:nvSpPr>
        <dsp:cNvPr id="0" name=""/>
        <dsp:cNvSpPr/>
      </dsp:nvSpPr>
      <dsp:spPr>
        <a:xfrm>
          <a:off x="2540665" y="2548412"/>
          <a:ext cx="2422051" cy="968820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Vendredi</a:t>
          </a:r>
        </a:p>
      </dsp:txBody>
      <dsp:txXfrm>
        <a:off x="3025075" y="2548412"/>
        <a:ext cx="1453231" cy="968820"/>
      </dsp:txXfrm>
    </dsp:sp>
    <dsp:sp modelId="{60A80CEB-B975-E548-8667-5629108F6267}">
      <dsp:nvSpPr>
        <dsp:cNvPr id="0" name=""/>
        <dsp:cNvSpPr/>
      </dsp:nvSpPr>
      <dsp:spPr>
        <a:xfrm>
          <a:off x="4623629" y="2548412"/>
          <a:ext cx="2422051" cy="968820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Volley </a:t>
          </a:r>
          <a:r>
            <a:rPr lang="fr-FR" sz="1800" kern="1200" dirty="0" err="1"/>
            <a:t>ball</a:t>
          </a:r>
          <a:endParaRPr lang="fr-FR" sz="1800" kern="1200" dirty="0"/>
        </a:p>
      </dsp:txBody>
      <dsp:txXfrm>
        <a:off x="5108039" y="2548412"/>
        <a:ext cx="1453231" cy="968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6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15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8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6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7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75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3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45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07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5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7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0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BED989-6CD3-2A1F-824A-1DBB7CD85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187533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bg1"/>
                </a:solidFill>
              </a:rPr>
              <a:t>SECTION SPORTIVE SCOLAIRE 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sz="4000" dirty="0">
                <a:solidFill>
                  <a:schemeClr val="bg1"/>
                </a:solidFill>
              </a:rPr>
              <a:t>MULTI ACTIVITÉS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D27208-8775-2B76-0D8C-5A783A24F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0541" y="3966357"/>
            <a:ext cx="8792123" cy="1187533"/>
          </a:xfrm>
        </p:spPr>
        <p:txBody>
          <a:bodyPr>
            <a:normAutofit/>
          </a:bodyPr>
          <a:lstStyle/>
          <a:p>
            <a:r>
              <a:rPr lang="fr-FR" dirty="0"/>
              <a:t>COLLÈGE JEANNE D’ARC</a:t>
            </a:r>
          </a:p>
          <a:p>
            <a:r>
              <a:rPr lang="fr-FR" dirty="0"/>
              <a:t>ALBERTVILLE</a:t>
            </a:r>
          </a:p>
        </p:txBody>
      </p:sp>
      <p:pic>
        <p:nvPicPr>
          <p:cNvPr id="1026" name="Picture 2" descr="Aperçu de l’image">
            <a:extLst>
              <a:ext uri="{FF2B5EF4-FFF2-40B4-BE49-F238E27FC236}">
                <a16:creationId xmlns:a16="http://schemas.microsoft.com/office/drawing/2014/main" id="{3F1384C4-1770-4435-B70C-3CBA5FCE8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237" y="2891643"/>
            <a:ext cx="1717863" cy="171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C79918D-01B8-31F1-A9A5-BF7C01D75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8374" y="3205412"/>
            <a:ext cx="1096389" cy="120502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1FB7DEC-6336-097E-2F9D-C1CA4C60B120}"/>
              </a:ext>
            </a:extLst>
          </p:cNvPr>
          <p:cNvSpPr txBox="1"/>
          <p:nvPr/>
        </p:nvSpPr>
        <p:spPr>
          <a:xfrm>
            <a:off x="4755772" y="3378665"/>
            <a:ext cx="3301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Dominante : Sports Collectifs </a:t>
            </a:r>
          </a:p>
        </p:txBody>
      </p:sp>
    </p:spTree>
    <p:extLst>
      <p:ext uri="{BB962C8B-B14F-4D97-AF65-F5344CB8AC3E}">
        <p14:creationId xmlns:p14="http://schemas.microsoft.com/office/powerpoint/2010/main" val="1253766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483994"/>
          </a:xfrm>
        </p:spPr>
        <p:txBody>
          <a:bodyPr/>
          <a:lstStyle/>
          <a:p>
            <a:r>
              <a:rPr lang="fr-FR" dirty="0"/>
              <a:t>La programmation des activités sportives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F4AA68DB-AEC2-8D8E-9CE6-2402E03E7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85606"/>
              </p:ext>
            </p:extLst>
          </p:nvPr>
        </p:nvGraphicFramePr>
        <p:xfrm>
          <a:off x="4761571" y="1318161"/>
          <a:ext cx="7047570" cy="4734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Aperçu de l’image">
            <a:extLst>
              <a:ext uri="{FF2B5EF4-FFF2-40B4-BE49-F238E27FC236}">
                <a16:creationId xmlns:a16="http://schemas.microsoft.com/office/drawing/2014/main" id="{B9ECA29B-B109-6517-A22B-2DDC6C7C9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3352" y="327624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E9E95B2-5833-9E3B-84AA-6F07DEA7A5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53878" y="5480463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3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925788"/>
          </a:xfrm>
        </p:spPr>
        <p:txBody>
          <a:bodyPr/>
          <a:lstStyle/>
          <a:p>
            <a:r>
              <a:rPr lang="fr-FR" dirty="0"/>
              <a:t>Les 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A3364F-A99C-0AF5-6103-96C94643D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983" y="1571209"/>
            <a:ext cx="6275035" cy="4481540"/>
          </a:xfrm>
        </p:spPr>
        <p:txBody>
          <a:bodyPr/>
          <a:lstStyle/>
          <a:p>
            <a:r>
              <a:rPr lang="fr-FR" dirty="0"/>
              <a:t>Equilibre</a:t>
            </a:r>
            <a:r>
              <a:rPr lang="fr-FR" sz="1800" dirty="0"/>
              <a:t> entre la </a:t>
            </a:r>
            <a:r>
              <a:rPr lang="fr-FR" dirty="0"/>
              <a:t>scolarité</a:t>
            </a:r>
            <a:r>
              <a:rPr lang="fr-FR" sz="1800" dirty="0"/>
              <a:t> et l’EPS et la section sportive dans l’emploi du temps.</a:t>
            </a:r>
          </a:p>
          <a:p>
            <a:r>
              <a:rPr lang="fr-FR" sz="1800" dirty="0"/>
              <a:t>Entrainement sportif avec une dominante sports collectifs</a:t>
            </a:r>
          </a:p>
          <a:p>
            <a:r>
              <a:rPr lang="fr-FR" sz="1800" dirty="0"/>
              <a:t>Lien régulier collège CPE-PP-Direction-Intervenants </a:t>
            </a:r>
          </a:p>
          <a:p>
            <a:r>
              <a:rPr lang="fr-FR" sz="1800" dirty="0"/>
              <a:t>Plaisir de pratiquer, de se surpasser ensemble et chercher à progresser.</a:t>
            </a:r>
          </a:p>
          <a:p>
            <a:r>
              <a:rPr lang="fr-FR" dirty="0"/>
              <a:t>Participer à des c</a:t>
            </a:r>
            <a:r>
              <a:rPr lang="fr-FR" sz="1800" dirty="0"/>
              <a:t>omp</a:t>
            </a:r>
            <a:r>
              <a:rPr lang="fr-FR" dirty="0"/>
              <a:t>étitions UNSS proposées dans l’année. (adhésion à l’UNSS)</a:t>
            </a:r>
            <a:endParaRPr lang="fr-FR" sz="1800" dirty="0"/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pic>
        <p:nvPicPr>
          <p:cNvPr id="7" name="Picture 2" descr="Aperçu de l’image">
            <a:extLst>
              <a:ext uri="{FF2B5EF4-FFF2-40B4-BE49-F238E27FC236}">
                <a16:creationId xmlns:a16="http://schemas.microsoft.com/office/drawing/2014/main" id="{70650FE5-1CDE-0ED9-D07A-10AD5F462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1900" y="521296"/>
            <a:ext cx="1311439" cy="130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1AE343B-4275-09A8-66EB-944AF1624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8704" y="5286791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95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959886"/>
          </a:xfrm>
        </p:spPr>
        <p:txBody>
          <a:bodyPr/>
          <a:lstStyle/>
          <a:p>
            <a:r>
              <a:rPr lang="fr-FR" dirty="0"/>
              <a:t>L’encadrement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A3364F-A99C-0AF5-6103-96C94643D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983" y="1686297"/>
            <a:ext cx="6275035" cy="1235034"/>
          </a:xfrm>
        </p:spPr>
        <p:txBody>
          <a:bodyPr/>
          <a:lstStyle/>
          <a:p>
            <a:r>
              <a:rPr lang="fr-FR" dirty="0"/>
              <a:t>Assuré par 2 professeurs d’EPS et</a:t>
            </a:r>
          </a:p>
          <a:p>
            <a:pPr marL="0" indent="0">
              <a:buNone/>
            </a:pPr>
            <a:r>
              <a:rPr lang="fr-FR" dirty="0"/>
              <a:t> diplômés brevets d’Etat.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pic>
        <p:nvPicPr>
          <p:cNvPr id="8" name="Picture 2" descr="Aperçu de l’image">
            <a:extLst>
              <a:ext uri="{FF2B5EF4-FFF2-40B4-BE49-F238E27FC236}">
                <a16:creationId xmlns:a16="http://schemas.microsoft.com/office/drawing/2014/main" id="{B7125E09-5230-215D-1F77-C22015307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698" y="677501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959845C5-C039-92B0-4452-05D9276F71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0384687"/>
              </p:ext>
            </p:extLst>
          </p:nvPr>
        </p:nvGraphicFramePr>
        <p:xfrm>
          <a:off x="4536374" y="2921331"/>
          <a:ext cx="6982691" cy="3526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86047C73-E9CD-ADC4-1F78-C7D219828D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41433" y="5582456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57729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critères d’admission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E1AAE9CF-5B0A-245B-6229-F65F9981B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319430"/>
              </p:ext>
            </p:extLst>
          </p:nvPr>
        </p:nvGraphicFramePr>
        <p:xfrm>
          <a:off x="4839629" y="926275"/>
          <a:ext cx="6774439" cy="556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perçu de l’image">
            <a:extLst>
              <a:ext uri="{FF2B5EF4-FFF2-40B4-BE49-F238E27FC236}">
                <a16:creationId xmlns:a16="http://schemas.microsoft.com/office/drawing/2014/main" id="{585EF22E-8562-60CF-6425-08EF79399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220" y="458253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4E831B7-BAAE-3410-E79E-01DEFCEE79D2}"/>
              </a:ext>
            </a:extLst>
          </p:cNvPr>
          <p:cNvSpPr txBox="1"/>
          <p:nvPr/>
        </p:nvSpPr>
        <p:spPr>
          <a:xfrm>
            <a:off x="2327564" y="19000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078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39476C5-45B3-E663-5051-F8CC45B67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9629" y="289932"/>
            <a:ext cx="7014117" cy="6201185"/>
          </a:xfrm>
        </p:spPr>
        <p:txBody>
          <a:bodyPr/>
          <a:lstStyle/>
          <a:p>
            <a:r>
              <a:rPr lang="fr-FR" sz="1800" dirty="0"/>
              <a:t>Effectif 40 élèves sur les 2 sections de la 6</a:t>
            </a:r>
            <a:r>
              <a:rPr lang="fr-FR" sz="1800" baseline="30000" dirty="0"/>
              <a:t>e</a:t>
            </a:r>
            <a:r>
              <a:rPr lang="fr-FR" sz="1800" dirty="0"/>
              <a:t> à la 3e (2x20)</a:t>
            </a:r>
          </a:p>
          <a:p>
            <a:r>
              <a:rPr lang="fr-FR" dirty="0"/>
              <a:t>4</a:t>
            </a:r>
            <a:r>
              <a:rPr lang="fr-FR" sz="1800" dirty="0"/>
              <a:t>H/semaine réparties en :</a:t>
            </a:r>
          </a:p>
          <a:p>
            <a:pPr marL="0" indent="0">
              <a:buNone/>
            </a:pPr>
            <a:r>
              <a:rPr lang="fr-FR" sz="1800" dirty="0"/>
              <a:t>Lundi 15h20-17h20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Vendredi 15h20-17h20</a:t>
            </a:r>
          </a:p>
          <a:p>
            <a:pPr marL="0" indent="0">
              <a:buNone/>
            </a:pPr>
            <a:endParaRPr lang="fr-FR" sz="1800" dirty="0"/>
          </a:p>
        </p:txBody>
      </p:sp>
      <p:pic>
        <p:nvPicPr>
          <p:cNvPr id="3" name="Picture 2" descr="Aperçu de l’image">
            <a:extLst>
              <a:ext uri="{FF2B5EF4-FFF2-40B4-BE49-F238E27FC236}">
                <a16:creationId xmlns:a16="http://schemas.microsoft.com/office/drawing/2014/main" id="{29041734-3447-5B48-BFC5-1D043F040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264" y="137620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000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dispositif pédagogique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39476C5-45B3-E663-5051-F8CC45B67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983" y="802809"/>
            <a:ext cx="6498437" cy="5688308"/>
          </a:xfrm>
        </p:spPr>
        <p:txBody>
          <a:bodyPr>
            <a:normAutofit/>
          </a:bodyPr>
          <a:lstStyle/>
          <a:p>
            <a:r>
              <a:rPr lang="fr-FR" dirty="0"/>
              <a:t>La section comme une matière à part entière (notation et appréciation sur le bulletin trimestriel.</a:t>
            </a:r>
          </a:p>
          <a:p>
            <a:r>
              <a:rPr lang="fr-FR" dirty="0"/>
              <a:t>L’évaluation à la fin de chaque cycle prendra en compte : </a:t>
            </a:r>
          </a:p>
          <a:p>
            <a:pPr marL="0" indent="0">
              <a:buNone/>
            </a:pPr>
            <a:r>
              <a:rPr lang="fr-FR" dirty="0"/>
              <a:t>1- La progression</a:t>
            </a:r>
          </a:p>
          <a:p>
            <a:pPr marL="0" indent="0">
              <a:buNone/>
            </a:pPr>
            <a:r>
              <a:rPr lang="fr-FR" dirty="0"/>
              <a:t>2- L’investissement de l’élève</a:t>
            </a:r>
          </a:p>
          <a:p>
            <a:pPr marL="0" indent="0">
              <a:buNone/>
            </a:pPr>
            <a:r>
              <a:rPr lang="fr-FR" dirty="0"/>
              <a:t>3-  Le comportement durant les séances</a:t>
            </a:r>
          </a:p>
          <a:p>
            <a:pPr marL="0" indent="0">
              <a:buNone/>
            </a:pPr>
            <a:r>
              <a:rPr lang="fr-FR" dirty="0"/>
              <a:t>4- La détermination dans les efforts</a:t>
            </a:r>
          </a:p>
          <a:p>
            <a:pPr marL="0" indent="0">
              <a:buNone/>
            </a:pPr>
            <a:r>
              <a:rPr lang="fr-FR" dirty="0"/>
              <a:t>5- Niveau atteint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Présence du professeur intervenant au conseil de classe. </a:t>
            </a:r>
          </a:p>
          <a:p>
            <a:pPr marL="0" indent="0">
              <a:buNone/>
            </a:pPr>
            <a:r>
              <a:rPr lang="fr-FR" dirty="0"/>
              <a:t>Il assurera le lien entre l’élève et le PP-La vie scolaire-la direction et les parents.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3" name="Picture 2" descr="Aperçu de l’image">
            <a:extLst>
              <a:ext uri="{FF2B5EF4-FFF2-40B4-BE49-F238E27FC236}">
                <a16:creationId xmlns:a16="http://schemas.microsoft.com/office/drawing/2014/main" id="{A25836CB-D314-881D-12C1-81837F043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264" y="125744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17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483994"/>
          </a:xfrm>
        </p:spPr>
        <p:txBody>
          <a:bodyPr/>
          <a:lstStyle/>
          <a:p>
            <a:r>
              <a:rPr lang="fr-FR" dirty="0"/>
              <a:t>La programmation des activités sportives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F4AA68DB-AEC2-8D8E-9CE6-2402E03E7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095149"/>
              </p:ext>
            </p:extLst>
          </p:nvPr>
        </p:nvGraphicFramePr>
        <p:xfrm>
          <a:off x="4728117" y="1425039"/>
          <a:ext cx="7081024" cy="4628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Aperçu de l’image">
            <a:extLst>
              <a:ext uri="{FF2B5EF4-FFF2-40B4-BE49-F238E27FC236}">
                <a16:creationId xmlns:a16="http://schemas.microsoft.com/office/drawing/2014/main" id="{E15133B4-7A27-C667-53FB-CAB73F430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3976" y="339499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722AD5A-85EA-D89C-FDCF-41BC267F45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10642" y="5318750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483994"/>
          </a:xfrm>
        </p:spPr>
        <p:txBody>
          <a:bodyPr/>
          <a:lstStyle/>
          <a:p>
            <a:r>
              <a:rPr lang="fr-FR" dirty="0"/>
              <a:t>La programmation des activités sportives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F4AA68DB-AEC2-8D8E-9CE6-2402E03E7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410195"/>
              </p:ext>
            </p:extLst>
          </p:nvPr>
        </p:nvGraphicFramePr>
        <p:xfrm>
          <a:off x="4817327" y="1484416"/>
          <a:ext cx="6991814" cy="4568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Aperçu de l’image">
            <a:extLst>
              <a:ext uri="{FF2B5EF4-FFF2-40B4-BE49-F238E27FC236}">
                <a16:creationId xmlns:a16="http://schemas.microsoft.com/office/drawing/2014/main" id="{31EAE359-7CFC-25DD-40A8-CC417F5EB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3976" y="327625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F72DC86-F296-3EDD-679E-861B0A2164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10642" y="5373584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3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982A2-BC7B-DE47-064E-D5874B0C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483994"/>
          </a:xfrm>
        </p:spPr>
        <p:txBody>
          <a:bodyPr/>
          <a:lstStyle/>
          <a:p>
            <a:r>
              <a:rPr lang="fr-FR" dirty="0"/>
              <a:t>La programmation des activités sportives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C9D6D-8DBD-CC2F-A483-67D50DFEF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Section sport multi activités</a:t>
            </a:r>
          </a:p>
          <a:p>
            <a:r>
              <a:rPr lang="fr-FR" dirty="0"/>
              <a:t>Collège Jeanne d’Arc</a:t>
            </a: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F4AA68DB-AEC2-8D8E-9CE6-2402E03E7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379254"/>
              </p:ext>
            </p:extLst>
          </p:nvPr>
        </p:nvGraphicFramePr>
        <p:xfrm>
          <a:off x="4761571" y="1211283"/>
          <a:ext cx="7047570" cy="4841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Aperçu de l’image">
            <a:extLst>
              <a:ext uri="{FF2B5EF4-FFF2-40B4-BE49-F238E27FC236}">
                <a16:creationId xmlns:a16="http://schemas.microsoft.com/office/drawing/2014/main" id="{140BD30B-0CB6-7770-4AAE-D10E03FF4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3352" y="291998"/>
            <a:ext cx="1561929" cy="155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C1BE7F0-3AA5-465E-D559-B361494642B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70018" y="5404924"/>
            <a:ext cx="955263" cy="104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98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{0569AC22-8C2E-8A4B-B718-8B2BE20E84A9}tf16401369</Template>
  <TotalTime>260</TotalTime>
  <Words>361</Words>
  <Application>Microsoft Macintosh PowerPoint</Application>
  <PresentationFormat>Grand écran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Atlas</vt:lpstr>
      <vt:lpstr>SECTION SPORTIVE SCOLAIRE  MULTI ACTIVITÉS</vt:lpstr>
      <vt:lpstr>Les objectifs</vt:lpstr>
      <vt:lpstr>L’encadrement</vt:lpstr>
      <vt:lpstr>Les critères d’admission</vt:lpstr>
      <vt:lpstr>L’organisation</vt:lpstr>
      <vt:lpstr>Le dispositif pédagogique</vt:lpstr>
      <vt:lpstr>La programmation des activités sportives</vt:lpstr>
      <vt:lpstr>La programmation des activités sportives</vt:lpstr>
      <vt:lpstr>La programmation des activités sportives</vt:lpstr>
      <vt:lpstr>La programmation des activités sportives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SPORT  MULTI ACTIVITÉS</dc:title>
  <dc:creator>Lionel Trolliet</dc:creator>
  <cp:lastModifiedBy> </cp:lastModifiedBy>
  <cp:revision>7</cp:revision>
  <dcterms:created xsi:type="dcterms:W3CDTF">2025-02-15T09:42:04Z</dcterms:created>
  <dcterms:modified xsi:type="dcterms:W3CDTF">2026-04-08T07:22:09Z</dcterms:modified>
</cp:coreProperties>
</file>